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861" autoAdjust="0"/>
  </p:normalViewPr>
  <p:slideViewPr>
    <p:cSldViewPr snapToGrid="0">
      <p:cViewPr varScale="1">
        <p:scale>
          <a:sx n="63" d="100"/>
          <a:sy n="63" d="100"/>
        </p:scale>
        <p:origin x="10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82319-B885-4ACE-B3C6-4C4D02E1FA67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0F45F-1BFA-4EC3-AADD-46245681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65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https://www.bio-rad.com/en-sg/sku/3578121-aquadien-bacterial-dna-extraction-purification-kit?ID=3578121</a:t>
            </a:r>
          </a:p>
          <a:p>
            <a:r>
              <a:rPr lang="en-US" dirty="0" smtClean="0"/>
              <a:t>https://www.qiagen.com/us/products/discovery-and-translational-research/dna-rna-purification/dna-purification/microbial-dna/dneasy-powerwater-kit/</a:t>
            </a:r>
          </a:p>
          <a:p>
            <a:r>
              <a:rPr lang="en-US" dirty="0" smtClean="0"/>
              <a:t>https://www.thermofisher.com/order/catalog/product/D211001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0F45F-1BFA-4EC3-AADD-46245681F9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5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07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1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7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3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2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54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91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9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4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4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D5DFF-5DA8-460C-ADEC-7E0F3053C9A5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5674A-DA12-4D7E-862A-24338077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2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978" y="268259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Commercial Extraction Kits Available</a:t>
            </a:r>
            <a:endParaRPr lang="en-US" dirty="0"/>
          </a:p>
        </p:txBody>
      </p:sp>
      <p:pic>
        <p:nvPicPr>
          <p:cNvPr id="4" name="Picture 2" descr="357-8121-aquadien-view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42" y="1568198"/>
            <a:ext cx="26193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7245" y="3931918"/>
            <a:ext cx="3603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Bio Rad - </a:t>
            </a:r>
            <a:r>
              <a:rPr lang="en-US" b="1" dirty="0" err="1"/>
              <a:t>Aquadien</a:t>
            </a:r>
            <a:r>
              <a:rPr lang="en-US" b="1" dirty="0"/>
              <a:t>™ Bacterial DNA Extraction and Purification </a:t>
            </a:r>
            <a:r>
              <a:rPr lang="en-US" b="1" dirty="0" smtClean="0"/>
              <a:t>Kit</a:t>
            </a:r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Applicable for both Legionella </a:t>
            </a:r>
          </a:p>
          <a:p>
            <a:pPr algn="ctr"/>
            <a:r>
              <a:rPr lang="en-US" dirty="0" smtClean="0"/>
              <a:t>&amp; E. Coli Extraction </a:t>
            </a:r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Suitable for: Bacterial DNA extraction from water samples, Aerosols &amp; Biofilms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2050" name="Picture 2" descr="S_1084_5_GEN_disclaim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8441"/>
          <a:stretch/>
        </p:blipFill>
        <p:spPr bwMode="auto">
          <a:xfrm>
            <a:off x="4829679" y="1690688"/>
            <a:ext cx="2654198" cy="192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55193" y="3931918"/>
            <a:ext cx="36031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QIAGEN- </a:t>
            </a:r>
            <a:r>
              <a:rPr lang="en-US" b="1" dirty="0" err="1"/>
              <a:t>DNeasy</a:t>
            </a:r>
            <a:r>
              <a:rPr lang="en-US" b="1" dirty="0"/>
              <a:t> </a:t>
            </a:r>
            <a:r>
              <a:rPr lang="en-US" b="1" dirty="0" err="1"/>
              <a:t>PowerWater</a:t>
            </a:r>
            <a:r>
              <a:rPr lang="en-US" b="1" dirty="0"/>
              <a:t> </a:t>
            </a:r>
            <a:r>
              <a:rPr lang="en-US" b="1" dirty="0" smtClean="0"/>
              <a:t>Kit</a:t>
            </a:r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Applicable for both Legionella </a:t>
            </a:r>
          </a:p>
          <a:p>
            <a:pPr algn="ctr"/>
            <a:r>
              <a:rPr lang="en-US" dirty="0" smtClean="0"/>
              <a:t>&amp; E. Coli Extraction </a:t>
            </a:r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Suitable for: Bacterial DNA extraction from water samples only</a:t>
            </a:r>
            <a:endParaRPr lang="en-US" dirty="0"/>
          </a:p>
        </p:txBody>
      </p:sp>
      <p:pic>
        <p:nvPicPr>
          <p:cNvPr id="2052" name="Picture 4" descr="qualyfast&amp;trade; Legionella PCR and DNA Extraction Ki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529" y="1690688"/>
            <a:ext cx="2934393" cy="214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163141" y="3931918"/>
            <a:ext cx="3603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Thermo</a:t>
            </a:r>
            <a:r>
              <a:rPr lang="en-US" dirty="0" smtClean="0"/>
              <a:t> Scientific - </a:t>
            </a:r>
            <a:r>
              <a:rPr lang="en-US" b="1" dirty="0" err="1" smtClean="0"/>
              <a:t>qualyfast</a:t>
            </a:r>
            <a:r>
              <a:rPr lang="en-US" b="1" dirty="0" smtClean="0"/>
              <a:t> ® DNA Extraction kit I / II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Applicable for both Legionella </a:t>
            </a:r>
          </a:p>
          <a:p>
            <a:pPr algn="ctr"/>
            <a:r>
              <a:rPr lang="en-US" dirty="0" smtClean="0"/>
              <a:t>&amp; E. Coli Extraction </a:t>
            </a:r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Suitable for: Bacterial DNA extraction from Clear/dirty water samples and sediments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31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109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Commercial Extraction Kits Available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Nathalie GONZALES</dc:creator>
  <cp:lastModifiedBy>Nathalie GONZALES</cp:lastModifiedBy>
  <cp:revision>7</cp:revision>
  <dcterms:created xsi:type="dcterms:W3CDTF">2022-04-11T22:23:27Z</dcterms:created>
  <dcterms:modified xsi:type="dcterms:W3CDTF">2022-04-12T04:42:04Z</dcterms:modified>
</cp:coreProperties>
</file>