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8" r:id="rId3"/>
    <p:sldId id="264" r:id="rId4"/>
    <p:sldId id="266" r:id="rId5"/>
    <p:sldId id="277" r:id="rId6"/>
    <p:sldId id="278" r:id="rId7"/>
    <p:sldId id="279" r:id="rId8"/>
    <p:sldId id="270" r:id="rId9"/>
    <p:sldId id="267" r:id="rId10"/>
    <p:sldId id="271" r:id="rId11"/>
    <p:sldId id="273" r:id="rId12"/>
    <p:sldId id="280" r:id="rId13"/>
    <p:sldId id="272" r:id="rId14"/>
    <p:sldId id="282" r:id="rId15"/>
    <p:sldId id="276" r:id="rId16"/>
    <p:sldId id="281" r:id="rId17"/>
    <p:sldId id="260"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30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1971" autoAdjust="0"/>
  </p:normalViewPr>
  <p:slideViewPr>
    <p:cSldViewPr snapToGrid="0">
      <p:cViewPr varScale="1">
        <p:scale>
          <a:sx n="67" d="100"/>
          <a:sy n="67" d="100"/>
        </p:scale>
        <p:origin x="858"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BF0FD-AB11-45F8-ADD2-DD5F067592CE}"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59A75DAF-CEEB-4E06-ACD8-E41D833431B5}">
      <dgm:prSet phldrT="[Tex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Procedure</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9EED26EE-A2AE-4E51-B85A-BF71C4ED195E}" type="par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13763D2-57F1-4670-BCD2-8ED7B85AE6A2}" type="sib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8BAF0533-7962-4AAD-9518-B38E7A817352}">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Ensure </a:t>
          </a:r>
          <a:r>
            <a:rPr lang="en-US" sz="2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2200" dirty="0" smtClean="0">
              <a:latin typeface="Open Sans" panose="020B0606030504020204" pitchFamily="34" charset="0"/>
              <a:ea typeface="Open Sans" panose="020B0606030504020204" pitchFamily="34" charset="0"/>
              <a:cs typeface="Open Sans" panose="020B0606030504020204" pitchFamily="34" charset="0"/>
            </a:rPr>
            <a:t> originally present does not degrade or be contaminated</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7C45E962-EC7C-4ED1-B31D-B9EAFF1F3E18}" type="par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2D5F7176-B833-4B3F-802B-E2E817FCB9D5}" type="sib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EFAA005-F707-4C44-A81B-7102A3BFDC92}">
      <dgm:prSet phldrT="[Tex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Sample Container</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07672F15-CD1B-4A7E-AA20-123B6A14A1BC}" type="parTrans" cxnId="{F3A3F294-07E1-4D0C-AF54-23E5FB18693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EE16960E-1850-48F9-A0BE-439F94B81882}" type="sibTrans" cxnId="{F3A3F294-07E1-4D0C-AF54-23E5FB18693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42A5AD3E-C8AD-4B23-8353-5C634C2B57EF}">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Container of appropriate material shall be used and cleaned by specified procedures </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EBCBC23A-3A80-4D02-87BE-D79C507A8614}" type="parTrans" cxnId="{57FA159B-5EEA-414B-B622-CA07009E780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ABE9C4EB-D224-4118-9A87-D3E7385B31A3}" type="sibTrans" cxnId="{57FA159B-5EEA-414B-B622-CA07009E780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DB5F28DE-289A-4237-9D1F-F1E59398098B}">
      <dgm:prSe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Water Sampling (not within control of lab)</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426AAD11-82A5-44C2-AA7C-1C78DF77077B}" type="parTrans" cxnId="{D2E42AB8-CEA8-4968-B3FA-6CCBD1A3E1D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DE47119-331A-4E98-B805-264493A94F4C}" type="sibTrans" cxnId="{D2E42AB8-CEA8-4968-B3FA-6CCBD1A3E1D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21DE8F5A-E0B6-4C4C-813D-010680D820BB}">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*CDC Recommends </a:t>
          </a:r>
          <a:r>
            <a:rPr lang="en-US" sz="2200" u="sng" dirty="0" smtClean="0">
              <a:latin typeface="Open Sans" panose="020B0606030504020204" pitchFamily="34" charset="0"/>
              <a:ea typeface="Open Sans" panose="020B0606030504020204" pitchFamily="34" charset="0"/>
              <a:cs typeface="Open Sans" panose="020B0606030504020204" pitchFamily="34" charset="0"/>
            </a:rPr>
            <a:t>wide-mouth screw cap polypropylene plastic bottle</a:t>
          </a:r>
          <a:r>
            <a:rPr lang="en-US" sz="2400" dirty="0" smtClean="0">
              <a:latin typeface="Open Sans" panose="020B0606030504020204" pitchFamily="34" charset="0"/>
              <a:ea typeface="Open Sans" panose="020B0606030504020204" pitchFamily="34" charset="0"/>
              <a:cs typeface="Open Sans" panose="020B0606030504020204" pitchFamily="34" charset="0"/>
            </a:rPr>
            <a:t/>
          </a:r>
          <a:br>
            <a:rPr lang="en-US" sz="2400" dirty="0" smtClean="0">
              <a:latin typeface="Open Sans" panose="020B0606030504020204" pitchFamily="34" charset="0"/>
              <a:ea typeface="Open Sans" panose="020B0606030504020204" pitchFamily="34" charset="0"/>
              <a:cs typeface="Open Sans" panose="020B0606030504020204" pitchFamily="34" charset="0"/>
            </a:rPr>
          </a:b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ACEDE1E8-41BA-456F-9C0D-032F173F0C14}" type="parTrans" cxnId="{0C58510B-4FFB-47C0-A881-69026A0F6485}">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CB60AB7A-C899-4C96-A33C-63270A3ACBEE}" type="sibTrans" cxnId="{0C58510B-4FFB-47C0-A881-69026A0F6485}">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85D875C5-A2F0-44D0-A5BE-93118D30C444}">
      <dgm:prSet custT="1"/>
      <dgm:spPr>
        <a:solidFill>
          <a:schemeClr val="accent2">
            <a:lumMod val="20000"/>
            <a:lumOff val="80000"/>
          </a:schemeClr>
        </a:solidFill>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Clients shall be instructed</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0E4B8993-8A91-40F4-A855-07A4BE24B3D2}" type="parTrans" cxnId="{E594D792-4BC9-4CAF-8662-13281FA24C61}">
      <dgm:prSet/>
      <dgm:spPr/>
      <dgm:t>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dgm:t>
    </dgm:pt>
    <dgm:pt modelId="{3486C0D9-DA9D-4768-AA10-1C62192CD96F}" type="sibTrans" cxnId="{E594D792-4BC9-4CAF-8662-13281FA24C61}">
      <dgm:prSet/>
      <dgm:spPr/>
      <dgm:t>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dgm:t>
    </dgm:pt>
    <dgm:pt modelId="{23FF7966-51DB-4646-8A90-892CD585B242}">
      <dgm:prSet custT="1"/>
      <dgm:spPr>
        <a:solidFill>
          <a:schemeClr val="accent2">
            <a:lumMod val="20000"/>
            <a:lumOff val="80000"/>
          </a:schemeClr>
        </a:solidFill>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with procedures for taking representative or grab samples </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48C3BC02-284D-42F3-9D52-33E81558931B}" type="parTrans" cxnId="{B795FD6F-8070-48BD-B1B9-0643312658EF}">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6B705FA-05E3-4623-BDCC-07D121F27281}" type="sibTrans" cxnId="{B795FD6F-8070-48BD-B1B9-0643312658EF}">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BD5C7544-8C7D-42F5-908D-1E687B5C076D}">
      <dgm:prSet custT="1"/>
      <dgm:spPr>
        <a:solidFill>
          <a:schemeClr val="accent2">
            <a:lumMod val="20000"/>
            <a:lumOff val="80000"/>
          </a:schemeClr>
        </a:solidFill>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on the correct manner of selecting and cleaning suitable containers </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D06D9386-8A85-480C-9736-EC15776CE0A7}" type="parTrans" cxnId="{4635BB5E-32D4-4475-BEC9-8005D406EB5A}">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D211F42-C292-4E12-A5ED-3BDF86D69B36}" type="sibTrans" cxnId="{4635BB5E-32D4-4475-BEC9-8005D406EB5A}">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E050AAA-C255-4DEE-A18E-5E37F196EC7D}">
      <dgm:prSet custT="1"/>
      <dgm:spPr>
        <a:solidFill>
          <a:schemeClr val="accent2">
            <a:lumMod val="20000"/>
            <a:lumOff val="80000"/>
          </a:schemeClr>
        </a:solidFill>
      </dgm:spPr>
      <dgm:t>
        <a:bodyPr/>
        <a:lstStyle/>
        <a:p>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5B3F670F-25CE-4FDD-B154-727A2FBB5B16}" type="parTrans" cxnId="{7D6E7FB6-24F4-4498-80ED-DFEFCD645E1D}">
      <dgm:prSet/>
      <dgm:spPr/>
      <dgm:t>
        <a:bodyPr/>
        <a:lstStyle/>
        <a:p>
          <a:endParaRPr lang="en-US"/>
        </a:p>
      </dgm:t>
    </dgm:pt>
    <dgm:pt modelId="{C77AA9B3-66D6-4A59-800F-93D555CC488E}" type="sibTrans" cxnId="{7D6E7FB6-24F4-4498-80ED-DFEFCD645E1D}">
      <dgm:prSet/>
      <dgm:spPr/>
      <dgm:t>
        <a:bodyPr/>
        <a:lstStyle/>
        <a:p>
          <a:endParaRPr lang="en-US"/>
        </a:p>
      </dgm:t>
    </dgm:pt>
    <dgm:pt modelId="{60732BC7-7F3D-4126-8552-AB6438A96BBF}" type="pres">
      <dgm:prSet presAssocID="{B70BF0FD-AB11-45F8-ADD2-DD5F067592CE}" presName="linear" presStyleCnt="0">
        <dgm:presLayoutVars>
          <dgm:animLvl val="lvl"/>
          <dgm:resizeHandles val="exact"/>
        </dgm:presLayoutVars>
      </dgm:prSet>
      <dgm:spPr/>
      <dgm:t>
        <a:bodyPr/>
        <a:lstStyle/>
        <a:p>
          <a:endParaRPr lang="en-US"/>
        </a:p>
      </dgm:t>
    </dgm:pt>
    <dgm:pt modelId="{E436A22B-AD14-45A9-A5B2-67D7B4FA5309}" type="pres">
      <dgm:prSet presAssocID="{59A75DAF-CEEB-4E06-ACD8-E41D833431B5}" presName="parentText" presStyleLbl="node1" presStyleIdx="0" presStyleCnt="3">
        <dgm:presLayoutVars>
          <dgm:chMax val="0"/>
          <dgm:bulletEnabled val="1"/>
        </dgm:presLayoutVars>
      </dgm:prSet>
      <dgm:spPr/>
      <dgm:t>
        <a:bodyPr/>
        <a:lstStyle/>
        <a:p>
          <a:endParaRPr lang="en-US"/>
        </a:p>
      </dgm:t>
    </dgm:pt>
    <dgm:pt modelId="{5FC47FF5-C3F7-4E29-B1C1-7834C90CB7A2}" type="pres">
      <dgm:prSet presAssocID="{59A75DAF-CEEB-4E06-ACD8-E41D833431B5}" presName="childText" presStyleLbl="revTx" presStyleIdx="0" presStyleCnt="3" custScaleY="124524" custLinFactNeighborY="10792">
        <dgm:presLayoutVars>
          <dgm:bulletEnabled val="1"/>
        </dgm:presLayoutVars>
      </dgm:prSet>
      <dgm:spPr/>
      <dgm:t>
        <a:bodyPr/>
        <a:lstStyle/>
        <a:p>
          <a:endParaRPr lang="en-US"/>
        </a:p>
      </dgm:t>
    </dgm:pt>
    <dgm:pt modelId="{E968B18B-4A66-41EF-BE5F-31A986B3DE14}" type="pres">
      <dgm:prSet presAssocID="{6EFAA005-F707-4C44-A81B-7102A3BFDC92}" presName="parentText" presStyleLbl="node1" presStyleIdx="1" presStyleCnt="3" custLinFactNeighborY="17238">
        <dgm:presLayoutVars>
          <dgm:chMax val="0"/>
          <dgm:bulletEnabled val="1"/>
        </dgm:presLayoutVars>
      </dgm:prSet>
      <dgm:spPr/>
      <dgm:t>
        <a:bodyPr/>
        <a:lstStyle/>
        <a:p>
          <a:endParaRPr lang="en-US"/>
        </a:p>
      </dgm:t>
    </dgm:pt>
    <dgm:pt modelId="{587B9CAA-70C3-4F05-87C4-0AE9DCD6A013}" type="pres">
      <dgm:prSet presAssocID="{6EFAA005-F707-4C44-A81B-7102A3BFDC92}" presName="childText" presStyleLbl="revTx" presStyleIdx="1" presStyleCnt="3" custScaleY="101312" custLinFactNeighborY="52551">
        <dgm:presLayoutVars>
          <dgm:bulletEnabled val="1"/>
        </dgm:presLayoutVars>
      </dgm:prSet>
      <dgm:spPr/>
      <dgm:t>
        <a:bodyPr/>
        <a:lstStyle/>
        <a:p>
          <a:endParaRPr lang="en-US"/>
        </a:p>
      </dgm:t>
    </dgm:pt>
    <dgm:pt modelId="{81574133-9464-4954-9838-F60406A992A0}" type="pres">
      <dgm:prSet presAssocID="{DB5F28DE-289A-4237-9D1F-F1E59398098B}" presName="parentText" presStyleLbl="node1" presStyleIdx="2" presStyleCnt="3" custLinFactNeighborY="7718">
        <dgm:presLayoutVars>
          <dgm:chMax val="0"/>
          <dgm:bulletEnabled val="1"/>
        </dgm:presLayoutVars>
      </dgm:prSet>
      <dgm:spPr/>
      <dgm:t>
        <a:bodyPr/>
        <a:lstStyle/>
        <a:p>
          <a:endParaRPr lang="en-US"/>
        </a:p>
      </dgm:t>
    </dgm:pt>
    <dgm:pt modelId="{CF8A3BF1-A78C-4221-8084-00C57BACC83D}" type="pres">
      <dgm:prSet presAssocID="{DB5F28DE-289A-4237-9D1F-F1E59398098B}" presName="childText" presStyleLbl="revTx" presStyleIdx="2" presStyleCnt="3" custLinFactNeighborY="41741">
        <dgm:presLayoutVars>
          <dgm:bulletEnabled val="1"/>
        </dgm:presLayoutVars>
      </dgm:prSet>
      <dgm:spPr/>
      <dgm:t>
        <a:bodyPr/>
        <a:lstStyle/>
        <a:p>
          <a:endParaRPr lang="en-US"/>
        </a:p>
      </dgm:t>
    </dgm:pt>
  </dgm:ptLst>
  <dgm:cxnLst>
    <dgm:cxn modelId="{BA8796F4-23B6-4220-B502-E7977E4ECECC}" type="presOf" srcId="{85D875C5-A2F0-44D0-A5BE-93118D30C444}" destId="{CF8A3BF1-A78C-4221-8084-00C57BACC83D}" srcOrd="0" destOrd="0" presId="urn:microsoft.com/office/officeart/2005/8/layout/vList2"/>
    <dgm:cxn modelId="{9A9F8D10-4A37-438B-9660-165927D25654}" type="presOf" srcId="{6EFAA005-F707-4C44-A81B-7102A3BFDC92}" destId="{E968B18B-4A66-41EF-BE5F-31A986B3DE14}" srcOrd="0" destOrd="0" presId="urn:microsoft.com/office/officeart/2005/8/layout/vList2"/>
    <dgm:cxn modelId="{4635BB5E-32D4-4475-BEC9-8005D406EB5A}" srcId="{85D875C5-A2F0-44D0-A5BE-93118D30C444}" destId="{BD5C7544-8C7D-42F5-908D-1E687B5C076D}" srcOrd="0" destOrd="0" parTransId="{D06D9386-8A85-480C-9736-EC15776CE0A7}" sibTransId="{1D211F42-C292-4E12-A5ED-3BDF86D69B36}"/>
    <dgm:cxn modelId="{A05BE0D1-CE78-4AE6-8593-BAFD1F7B7CE1}" srcId="{59A75DAF-CEEB-4E06-ACD8-E41D833431B5}" destId="{8BAF0533-7962-4AAD-9518-B38E7A817352}" srcOrd="0" destOrd="0" parTransId="{7C45E962-EC7C-4ED1-B31D-B9EAFF1F3E18}" sibTransId="{2D5F7176-B833-4B3F-802B-E2E817FCB9D5}"/>
    <dgm:cxn modelId="{4853DF89-7935-4ABC-A1F7-925156DA71A1}" type="presOf" srcId="{B70BF0FD-AB11-45F8-ADD2-DD5F067592CE}" destId="{60732BC7-7F3D-4126-8552-AB6438A96BBF}" srcOrd="0" destOrd="0" presId="urn:microsoft.com/office/officeart/2005/8/layout/vList2"/>
    <dgm:cxn modelId="{1E80B56B-D5F7-48F5-AA9A-884091DC6CE1}" type="presOf" srcId="{BD5C7544-8C7D-42F5-908D-1E687B5C076D}" destId="{CF8A3BF1-A78C-4221-8084-00C57BACC83D}" srcOrd="0" destOrd="1" presId="urn:microsoft.com/office/officeart/2005/8/layout/vList2"/>
    <dgm:cxn modelId="{D2E42AB8-CEA8-4968-B3FA-6CCBD1A3E1D1}" srcId="{B70BF0FD-AB11-45F8-ADD2-DD5F067592CE}" destId="{DB5F28DE-289A-4237-9D1F-F1E59398098B}" srcOrd="2" destOrd="0" parTransId="{426AAD11-82A5-44C2-AA7C-1C78DF77077B}" sibTransId="{5DE47119-331A-4E98-B805-264493A94F4C}"/>
    <dgm:cxn modelId="{A508938D-1055-4E49-A568-A97C61BA26CF}" type="presOf" srcId="{42A5AD3E-C8AD-4B23-8353-5C634C2B57EF}" destId="{587B9CAA-70C3-4F05-87C4-0AE9DCD6A013}" srcOrd="0" destOrd="0" presId="urn:microsoft.com/office/officeart/2005/8/layout/vList2"/>
    <dgm:cxn modelId="{AEE284C6-21F2-418A-B82E-6EF7C00DE119}" srcId="{B70BF0FD-AB11-45F8-ADD2-DD5F067592CE}" destId="{59A75DAF-CEEB-4E06-ACD8-E41D833431B5}" srcOrd="0" destOrd="0" parTransId="{9EED26EE-A2AE-4E51-B85A-BF71C4ED195E}" sibTransId="{513763D2-57F1-4670-BCD2-8ED7B85AE6A2}"/>
    <dgm:cxn modelId="{F3A3F294-07E1-4D0C-AF54-23E5FB186931}" srcId="{B70BF0FD-AB11-45F8-ADD2-DD5F067592CE}" destId="{6EFAA005-F707-4C44-A81B-7102A3BFDC92}" srcOrd="1" destOrd="0" parTransId="{07672F15-CD1B-4A7E-AA20-123B6A14A1BC}" sibTransId="{EE16960E-1850-48F9-A0BE-439F94B81882}"/>
    <dgm:cxn modelId="{87AB7F1C-814E-4F07-9674-50202346F022}" type="presOf" srcId="{59A75DAF-CEEB-4E06-ACD8-E41D833431B5}" destId="{E436A22B-AD14-45A9-A5B2-67D7B4FA5309}" srcOrd="0" destOrd="0" presId="urn:microsoft.com/office/officeart/2005/8/layout/vList2"/>
    <dgm:cxn modelId="{CC78C0F5-857D-4568-ABCC-24668DAA14D7}" type="presOf" srcId="{DE050AAA-C255-4DEE-A18E-5E37F196EC7D}" destId="{CF8A3BF1-A78C-4221-8084-00C57BACC83D}" srcOrd="0" destOrd="3" presId="urn:microsoft.com/office/officeart/2005/8/layout/vList2"/>
    <dgm:cxn modelId="{FD4BE244-534F-4854-9591-8979868E1252}" type="presOf" srcId="{DB5F28DE-289A-4237-9D1F-F1E59398098B}" destId="{81574133-9464-4954-9838-F60406A992A0}" srcOrd="0" destOrd="0" presId="urn:microsoft.com/office/officeart/2005/8/layout/vList2"/>
    <dgm:cxn modelId="{E594D792-4BC9-4CAF-8662-13281FA24C61}" srcId="{DB5F28DE-289A-4237-9D1F-F1E59398098B}" destId="{85D875C5-A2F0-44D0-A5BE-93118D30C444}" srcOrd="0" destOrd="0" parTransId="{0E4B8993-8A91-40F4-A855-07A4BE24B3D2}" sibTransId="{3486C0D9-DA9D-4768-AA10-1C62192CD96F}"/>
    <dgm:cxn modelId="{7D6E7FB6-24F4-4498-80ED-DFEFCD645E1D}" srcId="{DB5F28DE-289A-4237-9D1F-F1E59398098B}" destId="{DE050AAA-C255-4DEE-A18E-5E37F196EC7D}" srcOrd="1" destOrd="0" parTransId="{5B3F670F-25CE-4FDD-B154-727A2FBB5B16}" sibTransId="{C77AA9B3-66D6-4A59-800F-93D555CC488E}"/>
    <dgm:cxn modelId="{BD2219BE-7548-4968-82D6-E62007A29A2B}" type="presOf" srcId="{23FF7966-51DB-4646-8A90-892CD585B242}" destId="{CF8A3BF1-A78C-4221-8084-00C57BACC83D}" srcOrd="0" destOrd="2" presId="urn:microsoft.com/office/officeart/2005/8/layout/vList2"/>
    <dgm:cxn modelId="{46534AAA-3F59-42C0-969E-CAE02B3B7619}" type="presOf" srcId="{8BAF0533-7962-4AAD-9518-B38E7A817352}" destId="{5FC47FF5-C3F7-4E29-B1C1-7834C90CB7A2}" srcOrd="0" destOrd="0" presId="urn:microsoft.com/office/officeart/2005/8/layout/vList2"/>
    <dgm:cxn modelId="{B795FD6F-8070-48BD-B1B9-0643312658EF}" srcId="{85D875C5-A2F0-44D0-A5BE-93118D30C444}" destId="{23FF7966-51DB-4646-8A90-892CD585B242}" srcOrd="1" destOrd="0" parTransId="{48C3BC02-284D-42F3-9D52-33E81558931B}" sibTransId="{26B705FA-05E3-4623-BDCC-07D121F27281}"/>
    <dgm:cxn modelId="{57FA159B-5EEA-414B-B622-CA07009E7802}" srcId="{6EFAA005-F707-4C44-A81B-7102A3BFDC92}" destId="{42A5AD3E-C8AD-4B23-8353-5C634C2B57EF}" srcOrd="0" destOrd="0" parTransId="{EBCBC23A-3A80-4D02-87BE-D79C507A8614}" sibTransId="{ABE9C4EB-D224-4118-9A87-D3E7385B31A3}"/>
    <dgm:cxn modelId="{0C58510B-4FFB-47C0-A881-69026A0F6485}" srcId="{6EFAA005-F707-4C44-A81B-7102A3BFDC92}" destId="{21DE8F5A-E0B6-4C4C-813D-010680D820BB}" srcOrd="1" destOrd="0" parTransId="{ACEDE1E8-41BA-456F-9C0D-032F173F0C14}" sibTransId="{CB60AB7A-C899-4C96-A33C-63270A3ACBEE}"/>
    <dgm:cxn modelId="{AE8610A8-110B-4F01-B6C4-E77C5BB2C7DF}" type="presOf" srcId="{21DE8F5A-E0B6-4C4C-813D-010680D820BB}" destId="{587B9CAA-70C3-4F05-87C4-0AE9DCD6A013}" srcOrd="0" destOrd="1" presId="urn:microsoft.com/office/officeart/2005/8/layout/vList2"/>
    <dgm:cxn modelId="{E9E4FF70-4F25-4378-AC08-3B1D7365C816}" type="presParOf" srcId="{60732BC7-7F3D-4126-8552-AB6438A96BBF}" destId="{E436A22B-AD14-45A9-A5B2-67D7B4FA5309}" srcOrd="0" destOrd="0" presId="urn:microsoft.com/office/officeart/2005/8/layout/vList2"/>
    <dgm:cxn modelId="{2A837B69-D8ED-45DE-A96B-4A560801D578}" type="presParOf" srcId="{60732BC7-7F3D-4126-8552-AB6438A96BBF}" destId="{5FC47FF5-C3F7-4E29-B1C1-7834C90CB7A2}" srcOrd="1" destOrd="0" presId="urn:microsoft.com/office/officeart/2005/8/layout/vList2"/>
    <dgm:cxn modelId="{CD0DD912-C756-4CF1-AC88-7A50D79FAE92}" type="presParOf" srcId="{60732BC7-7F3D-4126-8552-AB6438A96BBF}" destId="{E968B18B-4A66-41EF-BE5F-31A986B3DE14}" srcOrd="2" destOrd="0" presId="urn:microsoft.com/office/officeart/2005/8/layout/vList2"/>
    <dgm:cxn modelId="{A5A136D4-4788-4E89-B964-5F971378108A}" type="presParOf" srcId="{60732BC7-7F3D-4126-8552-AB6438A96BBF}" destId="{587B9CAA-70C3-4F05-87C4-0AE9DCD6A013}" srcOrd="3" destOrd="0" presId="urn:microsoft.com/office/officeart/2005/8/layout/vList2"/>
    <dgm:cxn modelId="{91F762C4-B06E-497E-A940-77C3DBCEE525}" type="presParOf" srcId="{60732BC7-7F3D-4126-8552-AB6438A96BBF}" destId="{81574133-9464-4954-9838-F60406A992A0}" srcOrd="4" destOrd="0" presId="urn:microsoft.com/office/officeart/2005/8/layout/vList2"/>
    <dgm:cxn modelId="{D0B6B3FB-C7EC-4030-BD21-A8D839B0096D}" type="presParOf" srcId="{60732BC7-7F3D-4126-8552-AB6438A96BBF}" destId="{CF8A3BF1-A78C-4221-8084-00C57BACC83D}"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AC4B35A-0BA2-4F80-892D-5430E8251079}">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Proper storage of reagents ( according to manufacturer ) &amp; appropriate grade of materials shall be used</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5A4EEE49-D871-4C7F-B0AC-1374D0BA7496}" type="par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603CA0F-007B-407F-A1E4-B108E36A9FB0}" type="sib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E1954E2F-F1B5-414C-871E-277C63D9115A}">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Reagent containers shall be labelled with : Reagent name, Date of receipt, Strength, solvent, safety precautions and expiry</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97298102-2C5D-4BFA-87F8-584E4B3D3E8B}" type="par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AA51BB27-600B-491A-9240-803869155D56}" type="sib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3DF19BE-A322-41DB-AC3F-2046AA29851C}">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Person responsible of preparation of reagents should be identifiable either from label or records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FFC5E492-61E9-4151-948F-A35D249300DC}" type="parTrans" cxnId="{20B7ECE9-563F-4DA5-9BC7-1DABA25272AE}">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553DC148-ECF9-42AF-9D5E-A45D1A6AD788}" type="sibTrans" cxnId="{20B7ECE9-563F-4DA5-9BC7-1DABA25272AE}">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D58928F-039E-4EB4-9DBF-858FDE435D01}">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Written procedures for the preparation of reagent solutions and culture media, including records of preparation shall be maintained for later reference. (</a:t>
          </a:r>
          <a:r>
            <a:rPr lang="en-US" sz="1600" dirty="0" err="1" smtClean="0">
              <a:latin typeface="Open Sans" panose="020B0606030504020204" pitchFamily="34" charset="0"/>
              <a:ea typeface="Open Sans" panose="020B0606030504020204" pitchFamily="34" charset="0"/>
              <a:cs typeface="Open Sans" panose="020B0606030504020204" pitchFamily="34" charset="0"/>
            </a:rPr>
            <a:t>i.e</a:t>
          </a:r>
          <a:r>
            <a:rPr lang="en-US" sz="1600" dirty="0" smtClean="0">
              <a:latin typeface="Open Sans" panose="020B0606030504020204" pitchFamily="34" charset="0"/>
              <a:ea typeface="Open Sans" panose="020B0606030504020204" pitchFamily="34" charset="0"/>
              <a:cs typeface="Open Sans" panose="020B0606030504020204" pitchFamily="34" charset="0"/>
            </a:rPr>
            <a:t> details like volume, concentration)</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027EE64-C08A-454C-87FE-95417F081E1F}" type="parTrans" cxnId="{D980A208-61F8-4D1F-8752-6A4965FFDDB4}">
      <dgm:prSet/>
      <dgm:spPr/>
      <dgm:t>
        <a:bodyPr/>
        <a:lstStyle/>
        <a:p>
          <a:endParaRPr lang="en-US"/>
        </a:p>
      </dgm:t>
    </dgm:pt>
    <dgm:pt modelId="{DF2AB865-2AA2-4F49-9A2F-6618099AE0F1}" type="sibTrans" cxnId="{D980A208-61F8-4D1F-8752-6A4965FFDDB4}">
      <dgm:prSet/>
      <dgm:spPr/>
      <dgm:t>
        <a:bodyPr/>
        <a:lstStyle/>
        <a:p>
          <a:endParaRPr lang="en-US"/>
        </a:p>
      </dgm:t>
    </dgm:pt>
    <dgm:pt modelId="{B7F5A6DC-6DA9-454C-B489-F89CB3BBD7B7}">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Hazardous substance: Under national regulations, should be kept separately from other reagents (locked)</a:t>
          </a:r>
        </a:p>
      </dgm:t>
    </dgm:pt>
    <dgm:pt modelId="{9F999874-3A40-46F6-BA08-E4F2F6C42996}" type="parTrans" cxnId="{8621FEC0-A34B-46CB-9E43-DCD064E94EBE}">
      <dgm:prSet/>
      <dgm:spPr/>
      <dgm:t>
        <a:bodyPr/>
        <a:lstStyle/>
        <a:p>
          <a:endParaRPr lang="en-US"/>
        </a:p>
      </dgm:t>
    </dgm:pt>
    <dgm:pt modelId="{F7E7ADA3-DB5A-4BE7-A258-7484531CAC41}" type="sibTrans" cxnId="{8621FEC0-A34B-46CB-9E43-DCD064E94EBE}">
      <dgm:prSet/>
      <dgm:spPr/>
      <dgm:t>
        <a:bodyPr/>
        <a:lstStyle/>
        <a:p>
          <a:endParaRPr lang="en-US"/>
        </a:p>
      </dgm:t>
    </dgm:pt>
    <dgm:pt modelId="{6B823788-8B95-4B3C-B082-2913756A98F9}">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When preparing own media, chemicals used shall be verified to be of appropriate quality concentration. (include details like culture media, medium name, batch number, amount prepared, pH before and after autoclaving, autoclave time and pressure.)</a:t>
          </a:r>
        </a:p>
      </dgm:t>
    </dgm:pt>
    <dgm:pt modelId="{5D4E59D5-38FE-44CB-9D59-7876D03BAFF4}" type="parTrans" cxnId="{CB98CABD-7B7E-4F13-A2F6-DBAA43F9C775}">
      <dgm:prSet/>
      <dgm:spPr/>
      <dgm:t>
        <a:bodyPr/>
        <a:lstStyle/>
        <a:p>
          <a:endParaRPr lang="en-US"/>
        </a:p>
      </dgm:t>
    </dgm:pt>
    <dgm:pt modelId="{DC21738E-EDE5-44A6-A19E-7447E688A0A0}" type="sibTrans" cxnId="{CB98CABD-7B7E-4F13-A2F6-DBAA43F9C775}">
      <dgm:prSet/>
      <dgm:spPr/>
      <dgm:t>
        <a:bodyPr/>
        <a:lstStyle/>
        <a:p>
          <a:endParaRPr lang="en-US"/>
        </a:p>
      </dgm:t>
    </dgm:pt>
    <dgm:pt modelId="{9648F1DF-0EA3-4BE7-9B97-3FE109C248FE}">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Have procedures for verifying suitability of culture media used. Positive and negative controls shall be applied simultaneously together with material to be tested</a:t>
          </a:r>
          <a:endParaRPr lang="en-US" dirty="0"/>
        </a:p>
      </dgm:t>
    </dgm:pt>
    <dgm:pt modelId="{F022793E-025A-44F3-80D9-E018C3F76749}" type="parTrans" cxnId="{0DC56120-A660-4B97-B7B6-1D27D1256BE2}">
      <dgm:prSet/>
      <dgm:spPr/>
      <dgm:t>
        <a:bodyPr/>
        <a:lstStyle/>
        <a:p>
          <a:endParaRPr lang="en-US"/>
        </a:p>
      </dgm:t>
    </dgm:pt>
    <dgm:pt modelId="{2401E271-470D-4EEC-BF02-E9AC7444F006}" type="sibTrans" cxnId="{0DC56120-A660-4B97-B7B6-1D27D1256BE2}">
      <dgm:prSet/>
      <dgm:spPr/>
      <dgm:t>
        <a:bodyPr/>
        <a:lstStyle/>
        <a:p>
          <a:endParaRPr lang="en-US"/>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Reagents </a:t>
          </a:r>
          <a:br>
            <a:rPr lang="en-US" sz="2000" dirty="0" smtClean="0">
              <a:latin typeface="Open Sans" panose="020B0606030504020204" pitchFamily="34" charset="0"/>
              <a:ea typeface="Open Sans" panose="020B0606030504020204" pitchFamily="34" charset="0"/>
              <a:cs typeface="Open Sans" panose="020B0606030504020204" pitchFamily="34" charset="0"/>
            </a:rPr>
          </a:br>
          <a:r>
            <a:rPr lang="en-US" sz="2000" dirty="0" smtClean="0">
              <a:latin typeface="Open Sans" panose="020B0606030504020204" pitchFamily="34" charset="0"/>
              <a:ea typeface="Open Sans" panose="020B0606030504020204" pitchFamily="34" charset="0"/>
              <a:cs typeface="Open Sans" panose="020B0606030504020204" pitchFamily="34" charset="0"/>
            </a:rPr>
            <a:t>and Culture media</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8" custScaleX="72839"/>
      <dgm:spPr/>
      <dgm:t>
        <a:bodyPr/>
        <a:lstStyle/>
        <a:p>
          <a:endParaRPr lang="en-US"/>
        </a:p>
      </dgm:t>
    </dgm:pt>
    <dgm:pt modelId="{54F7CDF7-4DC9-42C3-A124-C44A51D7287C}" type="pres">
      <dgm:prSet presAssocID="{3E0E82E2-9158-4AD3-9C5E-D741018284E6}" presName="vert1" presStyleCnt="0"/>
      <dgm:spPr/>
    </dgm:pt>
    <dgm:pt modelId="{D7AB846C-C5EC-44FB-91DA-EB49563920D4}" type="pres">
      <dgm:prSet presAssocID="{8AC4B35A-0BA2-4F80-892D-5430E8251079}" presName="vertSpace2a" presStyleCnt="0"/>
      <dgm:spPr/>
    </dgm:pt>
    <dgm:pt modelId="{0864B6AE-F573-45FC-8B34-A5FDF83CBBC4}" type="pres">
      <dgm:prSet presAssocID="{8AC4B35A-0BA2-4F80-892D-5430E8251079}" presName="horz2" presStyleCnt="0"/>
      <dgm:spPr/>
    </dgm:pt>
    <dgm:pt modelId="{FBD548DE-C6EA-4326-90FE-D35E89D9A2B0}" type="pres">
      <dgm:prSet presAssocID="{8AC4B35A-0BA2-4F80-892D-5430E8251079}" presName="horzSpace2" presStyleCnt="0"/>
      <dgm:spPr/>
    </dgm:pt>
    <dgm:pt modelId="{66497FA4-7A17-4CB8-ABB1-040F19B07A78}" type="pres">
      <dgm:prSet presAssocID="{8AC4B35A-0BA2-4F80-892D-5430E8251079}" presName="tx2" presStyleLbl="revTx" presStyleIdx="1" presStyleCnt="8" custScaleY="20266" custLinFactNeighborX="-1780" custLinFactNeighborY="1902"/>
      <dgm:spPr/>
      <dgm:t>
        <a:bodyPr/>
        <a:lstStyle/>
        <a:p>
          <a:endParaRPr lang="en-US"/>
        </a:p>
      </dgm:t>
    </dgm:pt>
    <dgm:pt modelId="{524DCE09-2505-41E4-92F3-AA7A3CE37FA1}" type="pres">
      <dgm:prSet presAssocID="{8AC4B35A-0BA2-4F80-892D-5430E8251079}" presName="vert2" presStyleCnt="0"/>
      <dgm:spPr/>
    </dgm:pt>
    <dgm:pt modelId="{A96A7D31-D392-4735-82C3-0B356EE4BA95}" type="pres">
      <dgm:prSet presAssocID="{8AC4B35A-0BA2-4F80-892D-5430E8251079}" presName="thinLine2b" presStyleLbl="callout" presStyleIdx="0" presStyleCnt="7"/>
      <dgm:spPr/>
    </dgm:pt>
    <dgm:pt modelId="{B62F3679-0E05-4DF0-90B3-DC948D6898FC}" type="pres">
      <dgm:prSet presAssocID="{8AC4B35A-0BA2-4F80-892D-5430E8251079}" presName="vertSpace2b" presStyleCnt="0"/>
      <dgm:spPr/>
    </dgm:pt>
    <dgm:pt modelId="{D3527B4C-A30D-4952-9A2F-D76DAF217E64}" type="pres">
      <dgm:prSet presAssocID="{E1954E2F-F1B5-414C-871E-277C63D9115A}" presName="horz2" presStyleCnt="0"/>
      <dgm:spPr/>
    </dgm:pt>
    <dgm:pt modelId="{05EE948A-AF68-459E-83CE-B5B9BB9D83A1}" type="pres">
      <dgm:prSet presAssocID="{E1954E2F-F1B5-414C-871E-277C63D9115A}" presName="horzSpace2" presStyleCnt="0"/>
      <dgm:spPr/>
    </dgm:pt>
    <dgm:pt modelId="{2E3C1FC5-A185-45C2-9680-E75B2CB9D8A0}" type="pres">
      <dgm:prSet presAssocID="{E1954E2F-F1B5-414C-871E-277C63D9115A}" presName="tx2" presStyleLbl="revTx" presStyleIdx="2" presStyleCnt="8" custScaleY="22874" custLinFactNeighborX="-1332" custLinFactNeighborY="-2024"/>
      <dgm:spPr/>
      <dgm:t>
        <a:bodyPr/>
        <a:lstStyle/>
        <a:p>
          <a:endParaRPr lang="en-US"/>
        </a:p>
      </dgm:t>
    </dgm:pt>
    <dgm:pt modelId="{38CF5E26-0A1A-4F09-9311-099C7A83AB97}" type="pres">
      <dgm:prSet presAssocID="{E1954E2F-F1B5-414C-871E-277C63D9115A}" presName="vert2" presStyleCnt="0"/>
      <dgm:spPr/>
    </dgm:pt>
    <dgm:pt modelId="{20E493E2-1405-4A35-B458-F45416396DFF}" type="pres">
      <dgm:prSet presAssocID="{E1954E2F-F1B5-414C-871E-277C63D9115A}" presName="thinLine2b" presStyleLbl="callout" presStyleIdx="1" presStyleCnt="7"/>
      <dgm:spPr/>
    </dgm:pt>
    <dgm:pt modelId="{DFD4A73D-F0C0-4591-903E-F557BFE9ABC5}" type="pres">
      <dgm:prSet presAssocID="{E1954E2F-F1B5-414C-871E-277C63D9115A}" presName="vertSpace2b" presStyleCnt="0"/>
      <dgm:spPr/>
    </dgm:pt>
    <dgm:pt modelId="{A399C433-D68D-44D7-A53A-521FF62D8080}" type="pres">
      <dgm:prSet presAssocID="{23DF19BE-A322-41DB-AC3F-2046AA29851C}" presName="horz2" presStyleCnt="0"/>
      <dgm:spPr/>
    </dgm:pt>
    <dgm:pt modelId="{1C046E7E-E250-4B6A-8A4B-25B6A2EE123A}" type="pres">
      <dgm:prSet presAssocID="{23DF19BE-A322-41DB-AC3F-2046AA29851C}" presName="horzSpace2" presStyleCnt="0"/>
      <dgm:spPr/>
    </dgm:pt>
    <dgm:pt modelId="{DE8670D8-60F4-44DF-9FFD-3475C9AF58EB}" type="pres">
      <dgm:prSet presAssocID="{23DF19BE-A322-41DB-AC3F-2046AA29851C}" presName="tx2" presStyleLbl="revTx" presStyleIdx="3" presStyleCnt="8" custScaleY="13545" custLinFactNeighborX="-1332" custLinFactNeighborY="-2530"/>
      <dgm:spPr/>
      <dgm:t>
        <a:bodyPr/>
        <a:lstStyle/>
        <a:p>
          <a:endParaRPr lang="en-US"/>
        </a:p>
      </dgm:t>
    </dgm:pt>
    <dgm:pt modelId="{CD3C4CBB-88AA-4100-B615-776F203FAAE8}" type="pres">
      <dgm:prSet presAssocID="{23DF19BE-A322-41DB-AC3F-2046AA29851C}" presName="vert2" presStyleCnt="0"/>
      <dgm:spPr/>
    </dgm:pt>
    <dgm:pt modelId="{0E0EA4E6-D3EF-4FB1-8374-024CA2E40FF4}" type="pres">
      <dgm:prSet presAssocID="{23DF19BE-A322-41DB-AC3F-2046AA29851C}" presName="thinLine2b" presStyleLbl="callout" presStyleIdx="2" presStyleCnt="7"/>
      <dgm:spPr/>
    </dgm:pt>
    <dgm:pt modelId="{E6E242EC-BD62-4ED1-968E-606647F90DF4}" type="pres">
      <dgm:prSet presAssocID="{23DF19BE-A322-41DB-AC3F-2046AA29851C}" presName="vertSpace2b" presStyleCnt="0"/>
      <dgm:spPr/>
    </dgm:pt>
    <dgm:pt modelId="{B6335199-B959-47C6-B295-B58883F95DEE}" type="pres">
      <dgm:prSet presAssocID="{1D58928F-039E-4EB4-9DBF-858FDE435D01}" presName="horz2" presStyleCnt="0"/>
      <dgm:spPr/>
    </dgm:pt>
    <dgm:pt modelId="{04371CC6-A033-4D6C-B536-2258DF8CE0B3}" type="pres">
      <dgm:prSet presAssocID="{1D58928F-039E-4EB4-9DBF-858FDE435D01}" presName="horzSpace2" presStyleCnt="0"/>
      <dgm:spPr/>
    </dgm:pt>
    <dgm:pt modelId="{A15AD1DD-DE8C-41D2-9858-4CDBE64DD392}" type="pres">
      <dgm:prSet presAssocID="{1D58928F-039E-4EB4-9DBF-858FDE435D01}" presName="tx2" presStyleLbl="revTx" presStyleIdx="4" presStyleCnt="8" custScaleY="21809" custLinFactNeighborX="-1332" custLinFactNeighborY="-2530"/>
      <dgm:spPr/>
      <dgm:t>
        <a:bodyPr/>
        <a:lstStyle/>
        <a:p>
          <a:endParaRPr lang="en-US"/>
        </a:p>
      </dgm:t>
    </dgm:pt>
    <dgm:pt modelId="{1EAF40EB-B482-4725-BCAF-10CAAF827187}" type="pres">
      <dgm:prSet presAssocID="{1D58928F-039E-4EB4-9DBF-858FDE435D01}" presName="vert2" presStyleCnt="0"/>
      <dgm:spPr/>
    </dgm:pt>
    <dgm:pt modelId="{B8A74207-89F7-4C2D-9499-4307CDE2CA42}" type="pres">
      <dgm:prSet presAssocID="{1D58928F-039E-4EB4-9DBF-858FDE435D01}" presName="thinLine2b" presStyleLbl="callout" presStyleIdx="3" presStyleCnt="7"/>
      <dgm:spPr/>
    </dgm:pt>
    <dgm:pt modelId="{F52991AC-B51E-4FD6-8FEA-F8F1FB976098}" type="pres">
      <dgm:prSet presAssocID="{1D58928F-039E-4EB4-9DBF-858FDE435D01}" presName="vertSpace2b" presStyleCnt="0"/>
      <dgm:spPr/>
    </dgm:pt>
    <dgm:pt modelId="{4CCAD914-5910-4F06-9F62-A6DC321B4429}" type="pres">
      <dgm:prSet presAssocID="{B7F5A6DC-6DA9-454C-B489-F89CB3BBD7B7}" presName="horz2" presStyleCnt="0"/>
      <dgm:spPr/>
    </dgm:pt>
    <dgm:pt modelId="{6B7D5124-8B94-4958-98B0-82076E65211C}" type="pres">
      <dgm:prSet presAssocID="{B7F5A6DC-6DA9-454C-B489-F89CB3BBD7B7}" presName="horzSpace2" presStyleCnt="0"/>
      <dgm:spPr/>
    </dgm:pt>
    <dgm:pt modelId="{8D248983-5DE4-42F8-975A-C01427191693}" type="pres">
      <dgm:prSet presAssocID="{B7F5A6DC-6DA9-454C-B489-F89CB3BBD7B7}" presName="tx2" presStyleLbl="revTx" presStyleIdx="5" presStyleCnt="8" custScaleX="99672" custScaleY="14810" custLinFactNeighborX="-1171" custLinFactNeighborY="-4339"/>
      <dgm:spPr/>
      <dgm:t>
        <a:bodyPr/>
        <a:lstStyle/>
        <a:p>
          <a:endParaRPr lang="en-US"/>
        </a:p>
      </dgm:t>
    </dgm:pt>
    <dgm:pt modelId="{78A0BB9D-4608-47FC-BF21-A29B4EEACDAC}" type="pres">
      <dgm:prSet presAssocID="{B7F5A6DC-6DA9-454C-B489-F89CB3BBD7B7}" presName="vert2" presStyleCnt="0"/>
      <dgm:spPr/>
    </dgm:pt>
    <dgm:pt modelId="{A1B8CAB6-B55E-4EF6-A179-83B043CA7C47}" type="pres">
      <dgm:prSet presAssocID="{B7F5A6DC-6DA9-454C-B489-F89CB3BBD7B7}" presName="thinLine2b" presStyleLbl="callout" presStyleIdx="4" presStyleCnt="7"/>
      <dgm:spPr/>
    </dgm:pt>
    <dgm:pt modelId="{B2541423-66AA-47C8-8C44-95B22FB02923}" type="pres">
      <dgm:prSet presAssocID="{B7F5A6DC-6DA9-454C-B489-F89CB3BBD7B7}" presName="vertSpace2b" presStyleCnt="0"/>
      <dgm:spPr/>
    </dgm:pt>
    <dgm:pt modelId="{9677BD6B-754C-4DC4-B249-216DD990B20F}" type="pres">
      <dgm:prSet presAssocID="{6B823788-8B95-4B3C-B082-2913756A98F9}" presName="horz2" presStyleCnt="0"/>
      <dgm:spPr/>
    </dgm:pt>
    <dgm:pt modelId="{1DF53605-6EAE-4255-8791-96AC5DDE2C1D}" type="pres">
      <dgm:prSet presAssocID="{6B823788-8B95-4B3C-B082-2913756A98F9}" presName="horzSpace2" presStyleCnt="0"/>
      <dgm:spPr/>
    </dgm:pt>
    <dgm:pt modelId="{FB804CA0-9357-46EF-8275-23D562046403}" type="pres">
      <dgm:prSet presAssocID="{6B823788-8B95-4B3C-B082-2913756A98F9}" presName="tx2" presStyleLbl="revTx" presStyleIdx="6" presStyleCnt="8" custScaleY="29139" custLinFactNeighborX="-1171" custLinFactNeighborY="-1162"/>
      <dgm:spPr/>
      <dgm:t>
        <a:bodyPr/>
        <a:lstStyle/>
        <a:p>
          <a:endParaRPr lang="en-US"/>
        </a:p>
      </dgm:t>
    </dgm:pt>
    <dgm:pt modelId="{3F5B51CD-AC24-4281-A4A1-958184D47A90}" type="pres">
      <dgm:prSet presAssocID="{6B823788-8B95-4B3C-B082-2913756A98F9}" presName="vert2" presStyleCnt="0"/>
      <dgm:spPr/>
    </dgm:pt>
    <dgm:pt modelId="{38AFFB9F-FE75-4278-9C5E-D98A441BD118}" type="pres">
      <dgm:prSet presAssocID="{6B823788-8B95-4B3C-B082-2913756A98F9}" presName="thinLine2b" presStyleLbl="callout" presStyleIdx="5" presStyleCnt="7"/>
      <dgm:spPr/>
    </dgm:pt>
    <dgm:pt modelId="{045AE514-2DE8-4EB1-92DC-B2DF9ADC7487}" type="pres">
      <dgm:prSet presAssocID="{6B823788-8B95-4B3C-B082-2913756A98F9}" presName="vertSpace2b" presStyleCnt="0"/>
      <dgm:spPr/>
    </dgm:pt>
    <dgm:pt modelId="{50ADD2E3-0467-4DFE-8F9D-38CC902BA5EC}" type="pres">
      <dgm:prSet presAssocID="{9648F1DF-0EA3-4BE7-9B97-3FE109C248FE}" presName="horz2" presStyleCnt="0"/>
      <dgm:spPr/>
    </dgm:pt>
    <dgm:pt modelId="{A0DF703E-C38A-47A4-ADA5-5E56C2D83E6B}" type="pres">
      <dgm:prSet presAssocID="{9648F1DF-0EA3-4BE7-9B97-3FE109C248FE}" presName="horzSpace2" presStyleCnt="0"/>
      <dgm:spPr/>
    </dgm:pt>
    <dgm:pt modelId="{1FF48BB0-9524-4DBB-8D8D-786A50E5DD53}" type="pres">
      <dgm:prSet presAssocID="{9648F1DF-0EA3-4BE7-9B97-3FE109C248FE}" presName="tx2" presStyleLbl="revTx" presStyleIdx="7" presStyleCnt="8" custScaleY="23180" custLinFactNeighborX="-1146" custLinFactNeighborY="-3578"/>
      <dgm:spPr/>
      <dgm:t>
        <a:bodyPr/>
        <a:lstStyle/>
        <a:p>
          <a:endParaRPr lang="en-US"/>
        </a:p>
      </dgm:t>
    </dgm:pt>
    <dgm:pt modelId="{1F7AB518-24DE-448A-856A-0643EB78F979}" type="pres">
      <dgm:prSet presAssocID="{9648F1DF-0EA3-4BE7-9B97-3FE109C248FE}" presName="vert2" presStyleCnt="0"/>
      <dgm:spPr/>
    </dgm:pt>
    <dgm:pt modelId="{388F00F3-3573-4C3D-804F-F926641FF331}" type="pres">
      <dgm:prSet presAssocID="{9648F1DF-0EA3-4BE7-9B97-3FE109C248FE}" presName="thinLine2b" presStyleLbl="callout" presStyleIdx="6" presStyleCnt="7"/>
      <dgm:spPr/>
    </dgm:pt>
    <dgm:pt modelId="{BCB575B4-F031-4348-A39A-162C9670155F}" type="pres">
      <dgm:prSet presAssocID="{9648F1DF-0EA3-4BE7-9B97-3FE109C248FE}" presName="vertSpace2b" presStyleCnt="0"/>
      <dgm:spPr/>
    </dgm:pt>
  </dgm:ptLst>
  <dgm:cxnLst>
    <dgm:cxn modelId="{57B4AE8B-E71A-4562-AB53-1F5AB5201B5A}" type="presOf" srcId="{6B823788-8B95-4B3C-B082-2913756A98F9}" destId="{FB804CA0-9357-46EF-8275-23D562046403}" srcOrd="0" destOrd="0" presId="urn:microsoft.com/office/officeart/2008/layout/LinedList"/>
    <dgm:cxn modelId="{9B462D58-B713-4404-A19F-9AEE8BB933D1}" type="presOf" srcId="{3E0E82E2-9158-4AD3-9C5E-D741018284E6}" destId="{7CDDAB78-0922-49C7-BCE3-E5B2B7610493}" srcOrd="0" destOrd="0" presId="urn:microsoft.com/office/officeart/2008/layout/LinedList"/>
    <dgm:cxn modelId="{20B7ECE9-563F-4DA5-9BC7-1DABA25272AE}" srcId="{3E0E82E2-9158-4AD3-9C5E-D741018284E6}" destId="{23DF19BE-A322-41DB-AC3F-2046AA29851C}" srcOrd="2" destOrd="0" parTransId="{FFC5E492-61E9-4151-948F-A35D249300DC}" sibTransId="{553DC148-ECF9-42AF-9D5E-A45D1A6AD788}"/>
    <dgm:cxn modelId="{0DC56120-A660-4B97-B7B6-1D27D1256BE2}" srcId="{3E0E82E2-9158-4AD3-9C5E-D741018284E6}" destId="{9648F1DF-0EA3-4BE7-9B97-3FE109C248FE}" srcOrd="6" destOrd="0" parTransId="{F022793E-025A-44F3-80D9-E018C3F76749}" sibTransId="{2401E271-470D-4EEC-BF02-E9AC7444F006}"/>
    <dgm:cxn modelId="{C317EFE2-A884-4DED-AD8B-3E1439D05F66}" type="presOf" srcId="{8AC4B35A-0BA2-4F80-892D-5430E8251079}" destId="{66497FA4-7A17-4CB8-ABB1-040F19B07A78}" srcOrd="0" destOrd="0" presId="urn:microsoft.com/office/officeart/2008/layout/LinedList"/>
    <dgm:cxn modelId="{CB98CABD-7B7E-4F13-A2F6-DBAA43F9C775}" srcId="{3E0E82E2-9158-4AD3-9C5E-D741018284E6}" destId="{6B823788-8B95-4B3C-B082-2913756A98F9}" srcOrd="5" destOrd="0" parTransId="{5D4E59D5-38FE-44CB-9D59-7876D03BAFF4}" sibTransId="{DC21738E-EDE5-44A6-A19E-7447E688A0A0}"/>
    <dgm:cxn modelId="{8621FEC0-A34B-46CB-9E43-DCD064E94EBE}" srcId="{3E0E82E2-9158-4AD3-9C5E-D741018284E6}" destId="{B7F5A6DC-6DA9-454C-B489-F89CB3BBD7B7}" srcOrd="4" destOrd="0" parTransId="{9F999874-3A40-46F6-BA08-E4F2F6C42996}" sibTransId="{F7E7ADA3-DB5A-4BE7-A258-7484531CAC41}"/>
    <dgm:cxn modelId="{CDAE5BB1-4844-4DD3-A33E-01BCEA3420F1}" type="presOf" srcId="{C9D4C162-1CEC-4FCD-AC1C-8E4E8FD3C30A}" destId="{2A0AEC6B-BEA6-4428-81B9-38EF8C970F65}" srcOrd="0" destOrd="0" presId="urn:microsoft.com/office/officeart/2008/layout/LinedList"/>
    <dgm:cxn modelId="{C833DC36-D94F-41E9-8770-08D7D32ADE74}" srcId="{3E0E82E2-9158-4AD3-9C5E-D741018284E6}" destId="{E1954E2F-F1B5-414C-871E-277C63D9115A}" srcOrd="1" destOrd="0" parTransId="{97298102-2C5D-4BFA-87F8-584E4B3D3E8B}" sibTransId="{AA51BB27-600B-491A-9240-803869155D56}"/>
    <dgm:cxn modelId="{6124270E-2F7B-4205-83B3-4976B0A4C416}" type="presOf" srcId="{B7F5A6DC-6DA9-454C-B489-F89CB3BBD7B7}" destId="{8D248983-5DE4-42F8-975A-C01427191693}" srcOrd="0" destOrd="0" presId="urn:microsoft.com/office/officeart/2008/layout/LinedList"/>
    <dgm:cxn modelId="{EC8FB055-A24B-4139-9D9E-F370E9DE2D2D}" type="presOf" srcId="{23DF19BE-A322-41DB-AC3F-2046AA29851C}" destId="{DE8670D8-60F4-44DF-9FFD-3475C9AF58EB}" srcOrd="0" destOrd="0" presId="urn:microsoft.com/office/officeart/2008/layout/LinedList"/>
    <dgm:cxn modelId="{5D03C8F6-EBAF-4E26-A77B-BDBC0D920FBC}" type="presOf" srcId="{9648F1DF-0EA3-4BE7-9B97-3FE109C248FE}" destId="{1FF48BB0-9524-4DBB-8D8D-786A50E5DD53}" srcOrd="0" destOrd="0" presId="urn:microsoft.com/office/officeart/2008/layout/LinedList"/>
    <dgm:cxn modelId="{C678945D-55E6-4F3B-AD4D-DFF25B5076B8}" type="presOf" srcId="{1D58928F-039E-4EB4-9DBF-858FDE435D01}" destId="{A15AD1DD-DE8C-41D2-9858-4CDBE64DD392}" srcOrd="0" destOrd="0" presId="urn:microsoft.com/office/officeart/2008/layout/LinedList"/>
    <dgm:cxn modelId="{DF54F697-6D0A-413E-B3D3-56C27FCD8952}" srcId="{C9D4C162-1CEC-4FCD-AC1C-8E4E8FD3C30A}" destId="{3E0E82E2-9158-4AD3-9C5E-D741018284E6}" srcOrd="0" destOrd="0" parTransId="{16C89BCB-2EC2-45F7-9B6F-6EA081576EE4}" sibTransId="{8C7FBFE8-66FF-4B96-847A-21BAEA58A834}"/>
    <dgm:cxn modelId="{9C8DB466-2C66-4DA8-90A3-237DAEF34304}" srcId="{3E0E82E2-9158-4AD3-9C5E-D741018284E6}" destId="{8AC4B35A-0BA2-4F80-892D-5430E8251079}" srcOrd="0" destOrd="0" parTransId="{5A4EEE49-D871-4C7F-B0AC-1374D0BA7496}" sibTransId="{D603CA0F-007B-407F-A1E4-B108E36A9FB0}"/>
    <dgm:cxn modelId="{07E2337A-64C7-4ECA-AB74-F3E5464D0511}" type="presOf" srcId="{E1954E2F-F1B5-414C-871E-277C63D9115A}" destId="{2E3C1FC5-A185-45C2-9680-E75B2CB9D8A0}" srcOrd="0" destOrd="0" presId="urn:microsoft.com/office/officeart/2008/layout/LinedList"/>
    <dgm:cxn modelId="{D980A208-61F8-4D1F-8752-6A4965FFDDB4}" srcId="{3E0E82E2-9158-4AD3-9C5E-D741018284E6}" destId="{1D58928F-039E-4EB4-9DBF-858FDE435D01}" srcOrd="3" destOrd="0" parTransId="{0027EE64-C08A-454C-87FE-95417F081E1F}" sibTransId="{DF2AB865-2AA2-4F49-9A2F-6618099AE0F1}"/>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6201BAA-E84D-4032-AB5D-EDCDE15E964F}" type="presParOf" srcId="{54F7CDF7-4DC9-42C3-A124-C44A51D7287C}" destId="{D7AB846C-C5EC-44FB-91DA-EB49563920D4}" srcOrd="0" destOrd="0" presId="urn:microsoft.com/office/officeart/2008/layout/LinedList"/>
    <dgm:cxn modelId="{78DFB9CD-9BE0-490B-B8B1-0326D650C86C}" type="presParOf" srcId="{54F7CDF7-4DC9-42C3-A124-C44A51D7287C}" destId="{0864B6AE-F573-45FC-8B34-A5FDF83CBBC4}" srcOrd="1" destOrd="0" presId="urn:microsoft.com/office/officeart/2008/layout/LinedList"/>
    <dgm:cxn modelId="{C86E778A-3022-4079-B8A3-CD3FAB8270AF}" type="presParOf" srcId="{0864B6AE-F573-45FC-8B34-A5FDF83CBBC4}" destId="{FBD548DE-C6EA-4326-90FE-D35E89D9A2B0}" srcOrd="0" destOrd="0" presId="urn:microsoft.com/office/officeart/2008/layout/LinedList"/>
    <dgm:cxn modelId="{429CEAFD-B24D-4420-AD75-C99BA4187D0A}" type="presParOf" srcId="{0864B6AE-F573-45FC-8B34-A5FDF83CBBC4}" destId="{66497FA4-7A17-4CB8-ABB1-040F19B07A78}" srcOrd="1" destOrd="0" presId="urn:microsoft.com/office/officeart/2008/layout/LinedList"/>
    <dgm:cxn modelId="{5CB001F1-F7F9-4973-B6C6-93C16729F0A9}" type="presParOf" srcId="{0864B6AE-F573-45FC-8B34-A5FDF83CBBC4}" destId="{524DCE09-2505-41E4-92F3-AA7A3CE37FA1}" srcOrd="2" destOrd="0" presId="urn:microsoft.com/office/officeart/2008/layout/LinedList"/>
    <dgm:cxn modelId="{52F2B14B-FCC1-4903-9465-67D7B0285E23}" type="presParOf" srcId="{54F7CDF7-4DC9-42C3-A124-C44A51D7287C}" destId="{A96A7D31-D392-4735-82C3-0B356EE4BA95}" srcOrd="2" destOrd="0" presId="urn:microsoft.com/office/officeart/2008/layout/LinedList"/>
    <dgm:cxn modelId="{397CA035-F704-4C96-AD0E-123EB8E43B40}" type="presParOf" srcId="{54F7CDF7-4DC9-42C3-A124-C44A51D7287C}" destId="{B62F3679-0E05-4DF0-90B3-DC948D6898FC}" srcOrd="3" destOrd="0" presId="urn:microsoft.com/office/officeart/2008/layout/LinedList"/>
    <dgm:cxn modelId="{11B767BD-D4E8-4462-BCDE-B7FD793A1533}" type="presParOf" srcId="{54F7CDF7-4DC9-42C3-A124-C44A51D7287C}" destId="{D3527B4C-A30D-4952-9A2F-D76DAF217E64}" srcOrd="4" destOrd="0" presId="urn:microsoft.com/office/officeart/2008/layout/LinedList"/>
    <dgm:cxn modelId="{10C712CA-B675-4D72-A327-FEEF5FD973F3}" type="presParOf" srcId="{D3527B4C-A30D-4952-9A2F-D76DAF217E64}" destId="{05EE948A-AF68-459E-83CE-B5B9BB9D83A1}" srcOrd="0" destOrd="0" presId="urn:microsoft.com/office/officeart/2008/layout/LinedList"/>
    <dgm:cxn modelId="{98C6DB5A-9490-4A74-9C50-85B60202B58F}" type="presParOf" srcId="{D3527B4C-A30D-4952-9A2F-D76DAF217E64}" destId="{2E3C1FC5-A185-45C2-9680-E75B2CB9D8A0}" srcOrd="1" destOrd="0" presId="urn:microsoft.com/office/officeart/2008/layout/LinedList"/>
    <dgm:cxn modelId="{30252BF5-3808-4BD7-933F-6463E5DFEC07}" type="presParOf" srcId="{D3527B4C-A30D-4952-9A2F-D76DAF217E64}" destId="{38CF5E26-0A1A-4F09-9311-099C7A83AB97}" srcOrd="2" destOrd="0" presId="urn:microsoft.com/office/officeart/2008/layout/LinedList"/>
    <dgm:cxn modelId="{B39DBA8F-BD56-439D-BDE2-C6A7D61504F7}" type="presParOf" srcId="{54F7CDF7-4DC9-42C3-A124-C44A51D7287C}" destId="{20E493E2-1405-4A35-B458-F45416396DFF}" srcOrd="5" destOrd="0" presId="urn:microsoft.com/office/officeart/2008/layout/LinedList"/>
    <dgm:cxn modelId="{1751B78A-5BC1-4262-A4C2-3F74E750B67C}" type="presParOf" srcId="{54F7CDF7-4DC9-42C3-A124-C44A51D7287C}" destId="{DFD4A73D-F0C0-4591-903E-F557BFE9ABC5}" srcOrd="6" destOrd="0" presId="urn:microsoft.com/office/officeart/2008/layout/LinedList"/>
    <dgm:cxn modelId="{480A42FD-CACE-45D6-A028-3847A63F3AEA}" type="presParOf" srcId="{54F7CDF7-4DC9-42C3-A124-C44A51D7287C}" destId="{A399C433-D68D-44D7-A53A-521FF62D8080}" srcOrd="7" destOrd="0" presId="urn:microsoft.com/office/officeart/2008/layout/LinedList"/>
    <dgm:cxn modelId="{A4C68E1A-FFAD-4525-AADF-759A69FE1FEA}" type="presParOf" srcId="{A399C433-D68D-44D7-A53A-521FF62D8080}" destId="{1C046E7E-E250-4B6A-8A4B-25B6A2EE123A}" srcOrd="0" destOrd="0" presId="urn:microsoft.com/office/officeart/2008/layout/LinedList"/>
    <dgm:cxn modelId="{938D1288-63F2-45A1-AED9-2BD18F9196BA}" type="presParOf" srcId="{A399C433-D68D-44D7-A53A-521FF62D8080}" destId="{DE8670D8-60F4-44DF-9FFD-3475C9AF58EB}" srcOrd="1" destOrd="0" presId="urn:microsoft.com/office/officeart/2008/layout/LinedList"/>
    <dgm:cxn modelId="{120ED36C-B37F-48C3-8AA9-1191EA4A5D91}" type="presParOf" srcId="{A399C433-D68D-44D7-A53A-521FF62D8080}" destId="{CD3C4CBB-88AA-4100-B615-776F203FAAE8}" srcOrd="2" destOrd="0" presId="urn:microsoft.com/office/officeart/2008/layout/LinedList"/>
    <dgm:cxn modelId="{21DAD7E5-44BC-4BAD-9DEE-DC8AE32F9498}" type="presParOf" srcId="{54F7CDF7-4DC9-42C3-A124-C44A51D7287C}" destId="{0E0EA4E6-D3EF-4FB1-8374-024CA2E40FF4}" srcOrd="8" destOrd="0" presId="urn:microsoft.com/office/officeart/2008/layout/LinedList"/>
    <dgm:cxn modelId="{4556B96C-81E5-4914-8C21-824609173DDA}" type="presParOf" srcId="{54F7CDF7-4DC9-42C3-A124-C44A51D7287C}" destId="{E6E242EC-BD62-4ED1-968E-606647F90DF4}" srcOrd="9" destOrd="0" presId="urn:microsoft.com/office/officeart/2008/layout/LinedList"/>
    <dgm:cxn modelId="{BB7075C8-A1ED-41BA-8523-881C221424CB}" type="presParOf" srcId="{54F7CDF7-4DC9-42C3-A124-C44A51D7287C}" destId="{B6335199-B959-47C6-B295-B58883F95DEE}" srcOrd="10" destOrd="0" presId="urn:microsoft.com/office/officeart/2008/layout/LinedList"/>
    <dgm:cxn modelId="{6BF9719A-9C19-4B1B-8F44-A4F36CD02BC2}" type="presParOf" srcId="{B6335199-B959-47C6-B295-B58883F95DEE}" destId="{04371CC6-A033-4D6C-B536-2258DF8CE0B3}" srcOrd="0" destOrd="0" presId="urn:microsoft.com/office/officeart/2008/layout/LinedList"/>
    <dgm:cxn modelId="{3E241C49-CF29-4301-8574-C180014E2D88}" type="presParOf" srcId="{B6335199-B959-47C6-B295-B58883F95DEE}" destId="{A15AD1DD-DE8C-41D2-9858-4CDBE64DD392}" srcOrd="1" destOrd="0" presId="urn:microsoft.com/office/officeart/2008/layout/LinedList"/>
    <dgm:cxn modelId="{6069A848-ADC6-4620-93F7-52AEB9CA4A5B}" type="presParOf" srcId="{B6335199-B959-47C6-B295-B58883F95DEE}" destId="{1EAF40EB-B482-4725-BCAF-10CAAF827187}" srcOrd="2" destOrd="0" presId="urn:microsoft.com/office/officeart/2008/layout/LinedList"/>
    <dgm:cxn modelId="{71D3ED0D-BF28-4E17-BC9B-50059CB9BEF0}" type="presParOf" srcId="{54F7CDF7-4DC9-42C3-A124-C44A51D7287C}" destId="{B8A74207-89F7-4C2D-9499-4307CDE2CA42}" srcOrd="11" destOrd="0" presId="urn:microsoft.com/office/officeart/2008/layout/LinedList"/>
    <dgm:cxn modelId="{6BC9E6A0-B1E8-47E9-8E32-8C89C00B621C}" type="presParOf" srcId="{54F7CDF7-4DC9-42C3-A124-C44A51D7287C}" destId="{F52991AC-B51E-4FD6-8FEA-F8F1FB976098}" srcOrd="12" destOrd="0" presId="urn:microsoft.com/office/officeart/2008/layout/LinedList"/>
    <dgm:cxn modelId="{F5CF3EBE-7861-4836-9599-C48AE548366D}" type="presParOf" srcId="{54F7CDF7-4DC9-42C3-A124-C44A51D7287C}" destId="{4CCAD914-5910-4F06-9F62-A6DC321B4429}" srcOrd="13" destOrd="0" presId="urn:microsoft.com/office/officeart/2008/layout/LinedList"/>
    <dgm:cxn modelId="{38D05A03-6D2B-496B-A750-CFE9849E45FD}" type="presParOf" srcId="{4CCAD914-5910-4F06-9F62-A6DC321B4429}" destId="{6B7D5124-8B94-4958-98B0-82076E65211C}" srcOrd="0" destOrd="0" presId="urn:microsoft.com/office/officeart/2008/layout/LinedList"/>
    <dgm:cxn modelId="{ECB75FD7-CB29-47FF-8108-4752CEF7431B}" type="presParOf" srcId="{4CCAD914-5910-4F06-9F62-A6DC321B4429}" destId="{8D248983-5DE4-42F8-975A-C01427191693}" srcOrd="1" destOrd="0" presId="urn:microsoft.com/office/officeart/2008/layout/LinedList"/>
    <dgm:cxn modelId="{9CB870CC-6F28-405D-A52E-257D7301E910}" type="presParOf" srcId="{4CCAD914-5910-4F06-9F62-A6DC321B4429}" destId="{78A0BB9D-4608-47FC-BF21-A29B4EEACDAC}" srcOrd="2" destOrd="0" presId="urn:microsoft.com/office/officeart/2008/layout/LinedList"/>
    <dgm:cxn modelId="{48784E8D-07FC-45FF-9D3B-221D5E530976}" type="presParOf" srcId="{54F7CDF7-4DC9-42C3-A124-C44A51D7287C}" destId="{A1B8CAB6-B55E-4EF6-A179-83B043CA7C47}" srcOrd="14" destOrd="0" presId="urn:microsoft.com/office/officeart/2008/layout/LinedList"/>
    <dgm:cxn modelId="{73F4CD25-1C33-4E87-B431-599B61D52092}" type="presParOf" srcId="{54F7CDF7-4DC9-42C3-A124-C44A51D7287C}" destId="{B2541423-66AA-47C8-8C44-95B22FB02923}" srcOrd="15" destOrd="0" presId="urn:microsoft.com/office/officeart/2008/layout/LinedList"/>
    <dgm:cxn modelId="{66AEA6AA-C5F9-4DED-8909-3CD4EA2623C9}" type="presParOf" srcId="{54F7CDF7-4DC9-42C3-A124-C44A51D7287C}" destId="{9677BD6B-754C-4DC4-B249-216DD990B20F}" srcOrd="16" destOrd="0" presId="urn:microsoft.com/office/officeart/2008/layout/LinedList"/>
    <dgm:cxn modelId="{2E554E43-03E6-428B-92BA-9A8E5317AAFF}" type="presParOf" srcId="{9677BD6B-754C-4DC4-B249-216DD990B20F}" destId="{1DF53605-6EAE-4255-8791-96AC5DDE2C1D}" srcOrd="0" destOrd="0" presId="urn:microsoft.com/office/officeart/2008/layout/LinedList"/>
    <dgm:cxn modelId="{9D2CA6EC-7BDF-44F5-8E5E-07B3971C536B}" type="presParOf" srcId="{9677BD6B-754C-4DC4-B249-216DD990B20F}" destId="{FB804CA0-9357-46EF-8275-23D562046403}" srcOrd="1" destOrd="0" presId="urn:microsoft.com/office/officeart/2008/layout/LinedList"/>
    <dgm:cxn modelId="{216792A9-35B4-4038-97B4-0BA1AA9811E8}" type="presParOf" srcId="{9677BD6B-754C-4DC4-B249-216DD990B20F}" destId="{3F5B51CD-AC24-4281-A4A1-958184D47A90}" srcOrd="2" destOrd="0" presId="urn:microsoft.com/office/officeart/2008/layout/LinedList"/>
    <dgm:cxn modelId="{97D5486D-031D-432C-A853-60142849DA2C}" type="presParOf" srcId="{54F7CDF7-4DC9-42C3-A124-C44A51D7287C}" destId="{38AFFB9F-FE75-4278-9C5E-D98A441BD118}" srcOrd="17" destOrd="0" presId="urn:microsoft.com/office/officeart/2008/layout/LinedList"/>
    <dgm:cxn modelId="{8C2B20D5-D33E-493E-B187-F8AB03340EC3}" type="presParOf" srcId="{54F7CDF7-4DC9-42C3-A124-C44A51D7287C}" destId="{045AE514-2DE8-4EB1-92DC-B2DF9ADC7487}" srcOrd="18" destOrd="0" presId="urn:microsoft.com/office/officeart/2008/layout/LinedList"/>
    <dgm:cxn modelId="{FEA940F1-3593-442F-919D-C37B7EE02DF7}" type="presParOf" srcId="{54F7CDF7-4DC9-42C3-A124-C44A51D7287C}" destId="{50ADD2E3-0467-4DFE-8F9D-38CC902BA5EC}" srcOrd="19" destOrd="0" presId="urn:microsoft.com/office/officeart/2008/layout/LinedList"/>
    <dgm:cxn modelId="{181615F3-D1B2-453B-BD4C-A20538193CB9}" type="presParOf" srcId="{50ADD2E3-0467-4DFE-8F9D-38CC902BA5EC}" destId="{A0DF703E-C38A-47A4-ADA5-5E56C2D83E6B}" srcOrd="0" destOrd="0" presId="urn:microsoft.com/office/officeart/2008/layout/LinedList"/>
    <dgm:cxn modelId="{01281490-7989-4785-9D04-3F6D1AC061B1}" type="presParOf" srcId="{50ADD2E3-0467-4DFE-8F9D-38CC902BA5EC}" destId="{1FF48BB0-9524-4DBB-8D8D-786A50E5DD53}" srcOrd="1" destOrd="0" presId="urn:microsoft.com/office/officeart/2008/layout/LinedList"/>
    <dgm:cxn modelId="{FFC3299C-92A5-4631-917D-BCE00D62B635}" type="presParOf" srcId="{50ADD2E3-0467-4DFE-8F9D-38CC902BA5EC}" destId="{1F7AB518-24DE-448A-856A-0643EB78F979}" srcOrd="2" destOrd="0" presId="urn:microsoft.com/office/officeart/2008/layout/LinedList"/>
    <dgm:cxn modelId="{B045D130-9B46-47DA-A4B3-5C35B3820256}" type="presParOf" srcId="{54F7CDF7-4DC9-42C3-A124-C44A51D7287C}" destId="{388F00F3-3573-4C3D-804F-F926641FF331}" srcOrd="20" destOrd="0" presId="urn:microsoft.com/office/officeart/2008/layout/LinedList"/>
    <dgm:cxn modelId="{4F0FEEBA-1A12-44E5-A3EB-0CBF8A3E4A8D}" type="presParOf" srcId="{54F7CDF7-4DC9-42C3-A124-C44A51D7287C}" destId="{BCB575B4-F031-4348-A39A-162C9670155F}" srcOrd="2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0E82E2-9158-4AD3-9C5E-D741018284E6}">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Certified Reference Materials</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A2F7A949-4828-4A30-8167-47AB3DB0767D}">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Reference material, accompanied by documentation (e.g. COA) issued by an authoritative body and providing one or more specified property values with associated uncertainties and </a:t>
          </a:r>
          <a:r>
            <a:rPr lang="en-US" sz="1600" dirty="0" err="1" smtClean="0">
              <a:latin typeface="Open Sans" panose="020B0606030504020204" pitchFamily="34" charset="0"/>
              <a:ea typeface="Open Sans" panose="020B0606030504020204" pitchFamily="34" charset="0"/>
              <a:cs typeface="Open Sans" panose="020B0606030504020204" pitchFamily="34" charset="0"/>
            </a:rPr>
            <a:t>traceabilities</a:t>
          </a:r>
          <a:r>
            <a:rPr lang="en-US" sz="1600" dirty="0" smtClean="0">
              <a:latin typeface="Open Sans" panose="020B0606030504020204" pitchFamily="34" charset="0"/>
              <a:ea typeface="Open Sans" panose="020B0606030504020204" pitchFamily="34" charset="0"/>
              <a:cs typeface="Open Sans" panose="020B0606030504020204" pitchFamily="34" charset="0"/>
            </a:rPr>
            <a:t>, using valid procedures.</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BDA84EA-A1A3-42A7-A3C8-CC49027639A3}" type="parTrans" cxnId="{8D96517F-1C96-4A73-9BCB-0E798DA54302}">
      <dgm:prSet/>
      <dgm:spPr/>
      <dgm:t>
        <a:bodyPr/>
        <a:lstStyle/>
        <a:p>
          <a:endParaRPr lang="en-US"/>
        </a:p>
      </dgm:t>
    </dgm:pt>
    <dgm:pt modelId="{9D990D3B-FE52-4C7A-BDD9-3867C782880A}" type="sibTrans" cxnId="{8D96517F-1C96-4A73-9BCB-0E798DA54302}">
      <dgm:prSet/>
      <dgm:spPr/>
      <dgm:t>
        <a:bodyPr/>
        <a:lstStyle/>
        <a:p>
          <a:endParaRPr lang="en-US"/>
        </a:p>
      </dgm:t>
    </dgm:pt>
    <dgm:pt modelId="{1A23CA7C-0941-4A3A-BA7C-443861A15F39}">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Reference </a:t>
          </a:r>
          <a:r>
            <a:rPr lang="en-US" sz="1720" dirty="0" smtClean="0">
              <a:latin typeface="Open Sans" panose="020B0606030504020204" pitchFamily="34" charset="0"/>
              <a:ea typeface="Open Sans" panose="020B0606030504020204" pitchFamily="34" charset="0"/>
              <a:cs typeface="Open Sans" panose="020B0606030504020204" pitchFamily="34" charset="0"/>
            </a:rPr>
            <a:t>Microorganisms</a:t>
          </a:r>
          <a:endParaRPr lang="en-US" sz="1720" dirty="0">
            <a:latin typeface="Open Sans" panose="020B0606030504020204" pitchFamily="34" charset="0"/>
            <a:ea typeface="Open Sans" panose="020B0606030504020204" pitchFamily="34" charset="0"/>
            <a:cs typeface="Open Sans" panose="020B0606030504020204" pitchFamily="34" charset="0"/>
          </a:endParaRPr>
        </a:p>
      </dgm:t>
    </dgm:pt>
    <dgm:pt modelId="{630F043F-BC02-43A1-9EBF-A56FD40ADAD3}" type="parTrans" cxnId="{E87B5D8F-8D2B-4B09-B261-7C62070947C0}">
      <dgm:prSet/>
      <dgm:spPr/>
      <dgm:t>
        <a:bodyPr/>
        <a:lstStyle/>
        <a:p>
          <a:endParaRPr lang="en-US"/>
        </a:p>
      </dgm:t>
    </dgm:pt>
    <dgm:pt modelId="{B689DCA3-3C48-41CB-8C88-191C609D7F79}" type="sibTrans" cxnId="{E87B5D8F-8D2B-4B09-B261-7C62070947C0}">
      <dgm:prSet/>
      <dgm:spPr/>
      <dgm:t>
        <a:bodyPr/>
        <a:lstStyle/>
        <a:p>
          <a:endParaRPr lang="en-US"/>
        </a:p>
      </dgm:t>
    </dgm:pt>
    <dgm:pt modelId="{3515EC9C-DB30-43F4-84B6-DE36D4AC0EAD}">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Working stocks cannot  be sub-cultured to replace reference stocks. Records of sub-culturing shall be kept.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18DECCF5-B239-48AE-AE37-DA8ADD58102F}" type="parTrans" cxnId="{7CCD4832-B437-42C3-A5E9-6F62BF9B28C0}">
      <dgm:prSet/>
      <dgm:spPr/>
      <dgm:t>
        <a:bodyPr/>
        <a:lstStyle/>
        <a:p>
          <a:endParaRPr lang="en-US"/>
        </a:p>
      </dgm:t>
    </dgm:pt>
    <dgm:pt modelId="{249497AE-8B39-45D4-A492-7FE1A446AE79}" type="sibTrans" cxnId="{7CCD4832-B437-42C3-A5E9-6F62BF9B28C0}">
      <dgm:prSet/>
      <dgm:spPr/>
      <dgm:t>
        <a:bodyPr/>
        <a:lstStyle/>
        <a:p>
          <a:endParaRPr lang="en-US"/>
        </a:p>
      </dgm:t>
    </dgm:pt>
    <dgm:pt modelId="{15D4265E-3A94-4240-89DA-AF902611B5F6}">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The laboratory shall hold reference cultures of microorganisms, where appropriate, from a </a:t>
          </a:r>
          <a:r>
            <a:rPr lang="en-US" sz="1600" dirty="0" err="1" smtClean="0">
              <a:latin typeface="Open Sans" panose="020B0606030504020204" pitchFamily="34" charset="0"/>
              <a:ea typeface="Open Sans" panose="020B0606030504020204" pitchFamily="34" charset="0"/>
              <a:cs typeface="Open Sans" panose="020B0606030504020204" pitchFamily="34" charset="0"/>
            </a:rPr>
            <a:t>recognised</a:t>
          </a:r>
          <a:r>
            <a:rPr lang="en-US" sz="1600" dirty="0" smtClean="0">
              <a:latin typeface="Open Sans" panose="020B0606030504020204" pitchFamily="34" charset="0"/>
              <a:ea typeface="Open Sans" panose="020B0606030504020204" pitchFamily="34" charset="0"/>
              <a:cs typeface="Open Sans" panose="020B0606030504020204" pitchFamily="34" charset="0"/>
            </a:rPr>
            <a:t> national/international collection to demonstrate traceability. (</a:t>
          </a:r>
          <a:r>
            <a:rPr lang="en-US" sz="1600" dirty="0" err="1" smtClean="0">
              <a:latin typeface="Open Sans" panose="020B0606030504020204" pitchFamily="34" charset="0"/>
              <a:ea typeface="Open Sans" panose="020B0606030504020204" pitchFamily="34" charset="0"/>
              <a:cs typeface="Open Sans" panose="020B0606030504020204" pitchFamily="34" charset="0"/>
            </a:rPr>
            <a:t>eg</a:t>
          </a:r>
          <a:r>
            <a:rPr lang="en-US" sz="1600" dirty="0" smtClean="0">
              <a:latin typeface="Open Sans" panose="020B0606030504020204" pitchFamily="34" charset="0"/>
              <a:ea typeface="Open Sans" panose="020B0606030504020204" pitchFamily="34" charset="0"/>
              <a:cs typeface="Open Sans" panose="020B0606030504020204" pitchFamily="34" charset="0"/>
            </a:rPr>
            <a:t>. ATCC)</a:t>
          </a:r>
          <a:br>
            <a:rPr lang="en-US" sz="1600" dirty="0" smtClean="0">
              <a:latin typeface="Open Sans" panose="020B0606030504020204" pitchFamily="34" charset="0"/>
              <a:ea typeface="Open Sans" panose="020B0606030504020204" pitchFamily="34" charset="0"/>
              <a:cs typeface="Open Sans" panose="020B0606030504020204" pitchFamily="34" charset="0"/>
            </a:rPr>
          </a:b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29AAB74-1D04-463B-AFA4-7856CDCF991C}" type="parTrans" cxnId="{C3F759DF-56E8-48A3-9A7B-10ED74AEA215}">
      <dgm:prSet/>
      <dgm:spPr/>
      <dgm:t>
        <a:bodyPr/>
        <a:lstStyle/>
        <a:p>
          <a:endParaRPr lang="en-US"/>
        </a:p>
      </dgm:t>
    </dgm:pt>
    <dgm:pt modelId="{CFA5F161-B312-402B-908A-FDA5FA409DC4}" type="sibTrans" cxnId="{C3F759DF-56E8-48A3-9A7B-10ED74AEA215}">
      <dgm:prSet/>
      <dgm:spPr/>
      <dgm:t>
        <a:bodyPr/>
        <a:lstStyle/>
        <a:p>
          <a:endParaRPr lang="en-US"/>
        </a:p>
      </dgm:t>
    </dgm:pt>
    <dgm:pt modelId="{490227F2-D460-433C-B772-552AEBAC6BD4}">
      <dgm:prSet phldrT="[Text]" custT="1"/>
      <dgm:spPr>
        <a:no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Reference cultures may be sub-cultured preferably once, no more than 5x from original. Reference stocks to be used to prepare working stocks for routine work ( cannot be re-frozen/re-used once thawed)</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C202DCE6-93EE-4B77-96D4-F5767DF97C17}" type="parTrans" cxnId="{58C9987C-8C41-4603-ACE2-0F87BD497355}">
      <dgm:prSet/>
      <dgm:spPr/>
      <dgm:t>
        <a:bodyPr/>
        <a:lstStyle/>
        <a:p>
          <a:endParaRPr lang="en-US"/>
        </a:p>
      </dgm:t>
    </dgm:pt>
    <dgm:pt modelId="{F9C06F79-B267-4677-B0CF-05C1523F8E0E}" type="sibTrans" cxnId="{58C9987C-8C41-4603-ACE2-0F87BD497355}">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2"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6" custScaleX="72839" custScaleY="81111"/>
      <dgm:spPr/>
      <dgm:t>
        <a:bodyPr/>
        <a:lstStyle/>
        <a:p>
          <a:endParaRPr lang="en-US"/>
        </a:p>
      </dgm:t>
    </dgm:pt>
    <dgm:pt modelId="{54F7CDF7-4DC9-42C3-A124-C44A51D7287C}" type="pres">
      <dgm:prSet presAssocID="{3E0E82E2-9158-4AD3-9C5E-D741018284E6}" presName="vert1" presStyleCnt="0"/>
      <dgm:spPr/>
    </dgm:pt>
    <dgm:pt modelId="{4955351F-9491-4178-A228-8055E7CC1B58}" type="pres">
      <dgm:prSet presAssocID="{A2F7A949-4828-4A30-8167-47AB3DB0767D}" presName="vertSpace2a" presStyleCnt="0"/>
      <dgm:spPr/>
    </dgm:pt>
    <dgm:pt modelId="{D70A1A8D-CADA-4F86-B25C-E8BA8FED2402}" type="pres">
      <dgm:prSet presAssocID="{A2F7A949-4828-4A30-8167-47AB3DB0767D}" presName="horz2" presStyleCnt="0"/>
      <dgm:spPr/>
    </dgm:pt>
    <dgm:pt modelId="{0CFF766C-95D2-445A-95C8-7C0116DD6F8C}" type="pres">
      <dgm:prSet presAssocID="{A2F7A949-4828-4A30-8167-47AB3DB0767D}" presName="horzSpace2" presStyleCnt="0"/>
      <dgm:spPr/>
    </dgm:pt>
    <dgm:pt modelId="{FE939DF2-D048-4F95-902B-469453990E85}" type="pres">
      <dgm:prSet presAssocID="{A2F7A949-4828-4A30-8167-47AB3DB0767D}" presName="tx2" presStyleLbl="revTx" presStyleIdx="1" presStyleCnt="6" custScaleY="57717"/>
      <dgm:spPr/>
      <dgm:t>
        <a:bodyPr/>
        <a:lstStyle/>
        <a:p>
          <a:endParaRPr lang="en-US"/>
        </a:p>
      </dgm:t>
    </dgm:pt>
    <dgm:pt modelId="{F409625E-4527-4B3F-AC81-F7C761E704DC}" type="pres">
      <dgm:prSet presAssocID="{A2F7A949-4828-4A30-8167-47AB3DB0767D}" presName="vert2" presStyleCnt="0"/>
      <dgm:spPr/>
    </dgm:pt>
    <dgm:pt modelId="{37ADDC81-4F2F-4A40-84FB-F2BD26281FD2}" type="pres">
      <dgm:prSet presAssocID="{A2F7A949-4828-4A30-8167-47AB3DB0767D}" presName="thinLine2b" presStyleLbl="callout" presStyleIdx="0" presStyleCnt="4"/>
      <dgm:spPr/>
    </dgm:pt>
    <dgm:pt modelId="{645B09E0-A16B-4B69-8F90-759B84EE8E28}" type="pres">
      <dgm:prSet presAssocID="{A2F7A949-4828-4A30-8167-47AB3DB0767D}" presName="vertSpace2b" presStyleCnt="0"/>
      <dgm:spPr/>
    </dgm:pt>
    <dgm:pt modelId="{A1BCA910-278C-405F-B7E6-670CEBA8F737}" type="pres">
      <dgm:prSet presAssocID="{1A23CA7C-0941-4A3A-BA7C-443861A15F39}" presName="thickLine" presStyleLbl="alignNode1" presStyleIdx="1" presStyleCnt="2"/>
      <dgm:spPr/>
    </dgm:pt>
    <dgm:pt modelId="{85860A6A-1A7F-4AA3-BD05-EE572F83BB0A}" type="pres">
      <dgm:prSet presAssocID="{1A23CA7C-0941-4A3A-BA7C-443861A15F39}" presName="horz1" presStyleCnt="0"/>
      <dgm:spPr/>
    </dgm:pt>
    <dgm:pt modelId="{D1A0B68A-8951-4698-BFB6-239CBF6F73F6}" type="pres">
      <dgm:prSet presAssocID="{1A23CA7C-0941-4A3A-BA7C-443861A15F39}" presName="tx1" presStyleLbl="revTx" presStyleIdx="2" presStyleCnt="6" custScaleX="73438" custScaleY="225813"/>
      <dgm:spPr/>
      <dgm:t>
        <a:bodyPr/>
        <a:lstStyle/>
        <a:p>
          <a:endParaRPr lang="en-US"/>
        </a:p>
      </dgm:t>
    </dgm:pt>
    <dgm:pt modelId="{B995DD06-0C7D-41C4-B81F-BEE438677F17}" type="pres">
      <dgm:prSet presAssocID="{1A23CA7C-0941-4A3A-BA7C-443861A15F39}" presName="vert1" presStyleCnt="0"/>
      <dgm:spPr/>
    </dgm:pt>
    <dgm:pt modelId="{6F573D19-1671-4BF4-A01B-548F1E5FD46D}" type="pres">
      <dgm:prSet presAssocID="{15D4265E-3A94-4240-89DA-AF902611B5F6}" presName="vertSpace2a" presStyleCnt="0"/>
      <dgm:spPr/>
    </dgm:pt>
    <dgm:pt modelId="{26349ACD-DF78-429A-827D-ADCA2BA447C3}" type="pres">
      <dgm:prSet presAssocID="{15D4265E-3A94-4240-89DA-AF902611B5F6}" presName="horz2" presStyleCnt="0"/>
      <dgm:spPr/>
    </dgm:pt>
    <dgm:pt modelId="{E8298E6C-B5C2-46E4-B111-5C95CE490BF8}" type="pres">
      <dgm:prSet presAssocID="{15D4265E-3A94-4240-89DA-AF902611B5F6}" presName="horzSpace2" presStyleCnt="0"/>
      <dgm:spPr/>
    </dgm:pt>
    <dgm:pt modelId="{E4034A6F-FD81-4C02-B191-8811157E5855}" type="pres">
      <dgm:prSet presAssocID="{15D4265E-3A94-4240-89DA-AF902611B5F6}" presName="tx2" presStyleLbl="revTx" presStyleIdx="3" presStyleCnt="6" custScaleY="2000000" custLinFactY="400000" custLinFactNeighborY="456148"/>
      <dgm:spPr/>
      <dgm:t>
        <a:bodyPr/>
        <a:lstStyle/>
        <a:p>
          <a:endParaRPr lang="en-US"/>
        </a:p>
      </dgm:t>
    </dgm:pt>
    <dgm:pt modelId="{58C7FA36-31DB-415D-8CB3-BDAA3911196A}" type="pres">
      <dgm:prSet presAssocID="{15D4265E-3A94-4240-89DA-AF902611B5F6}" presName="vert2" presStyleCnt="0"/>
      <dgm:spPr/>
    </dgm:pt>
    <dgm:pt modelId="{DCA3574E-99FC-4758-A748-28453D5ED420}" type="pres">
      <dgm:prSet presAssocID="{15D4265E-3A94-4240-89DA-AF902611B5F6}" presName="thinLine2b" presStyleLbl="callout" presStyleIdx="1" presStyleCnt="4" custLinFactY="4428750" custLinFactNeighborX="-587" custLinFactNeighborY="4500000"/>
      <dgm:spPr/>
    </dgm:pt>
    <dgm:pt modelId="{3D239F9C-9921-4CFD-9904-7F5587A006CD}" type="pres">
      <dgm:prSet presAssocID="{15D4265E-3A94-4240-89DA-AF902611B5F6}" presName="vertSpace2b" presStyleCnt="0"/>
      <dgm:spPr/>
    </dgm:pt>
    <dgm:pt modelId="{6A98EC72-65A3-487F-A39C-1AAAAB68670B}" type="pres">
      <dgm:prSet presAssocID="{490227F2-D460-433C-B772-552AEBAC6BD4}" presName="horz2" presStyleCnt="0"/>
      <dgm:spPr/>
    </dgm:pt>
    <dgm:pt modelId="{ADFD737C-AB2C-428C-A0F9-4B5C18B010B3}" type="pres">
      <dgm:prSet presAssocID="{490227F2-D460-433C-B772-552AEBAC6BD4}" presName="horzSpace2" presStyleCnt="0"/>
      <dgm:spPr/>
    </dgm:pt>
    <dgm:pt modelId="{440B2460-1848-4157-B29A-96959801DF31}" type="pres">
      <dgm:prSet presAssocID="{490227F2-D460-433C-B772-552AEBAC6BD4}" presName="tx2" presStyleLbl="revTx" presStyleIdx="4" presStyleCnt="6" custScaleY="2000000" custLinFactY="1400000" custLinFactNeighborY="1473309"/>
      <dgm:spPr/>
      <dgm:t>
        <a:bodyPr/>
        <a:lstStyle/>
        <a:p>
          <a:endParaRPr lang="en-US"/>
        </a:p>
      </dgm:t>
    </dgm:pt>
    <dgm:pt modelId="{50B43DCF-0F6A-4E8F-A7C0-C6F998A6DBAB}" type="pres">
      <dgm:prSet presAssocID="{490227F2-D460-433C-B772-552AEBAC6BD4}" presName="vert2" presStyleCnt="0"/>
      <dgm:spPr/>
    </dgm:pt>
    <dgm:pt modelId="{96538B94-4A55-4FE0-9B0E-40161C23A9EA}" type="pres">
      <dgm:prSet presAssocID="{490227F2-D460-433C-B772-552AEBAC6BD4}" presName="thinLine2b" presStyleLbl="callout" presStyleIdx="2" presStyleCnt="4"/>
      <dgm:spPr/>
    </dgm:pt>
    <dgm:pt modelId="{722BAB24-E704-497C-B31A-1D27D10548CB}" type="pres">
      <dgm:prSet presAssocID="{490227F2-D460-433C-B772-552AEBAC6BD4}" presName="vertSpace2b" presStyleCnt="0"/>
      <dgm:spPr/>
    </dgm:pt>
    <dgm:pt modelId="{2B96DB8C-EE77-4E5C-AE97-B6B2F841A180}" type="pres">
      <dgm:prSet presAssocID="{3515EC9C-DB30-43F4-84B6-DE36D4AC0EAD}" presName="horz2" presStyleCnt="0"/>
      <dgm:spPr/>
    </dgm:pt>
    <dgm:pt modelId="{5196B477-6C18-4328-9F1F-F604A7AF6C48}" type="pres">
      <dgm:prSet presAssocID="{3515EC9C-DB30-43F4-84B6-DE36D4AC0EAD}" presName="horzSpace2" presStyleCnt="0"/>
      <dgm:spPr/>
    </dgm:pt>
    <dgm:pt modelId="{DCCEF5AF-E30E-4A6A-A077-EFDF20B525E9}" type="pres">
      <dgm:prSet presAssocID="{3515EC9C-DB30-43F4-84B6-DE36D4AC0EAD}" presName="tx2" presStyleLbl="revTx" presStyleIdx="5" presStyleCnt="6" custScaleY="2000000" custLinFactY="2100000" custLinFactNeighborY="2162710"/>
      <dgm:spPr/>
      <dgm:t>
        <a:bodyPr/>
        <a:lstStyle/>
        <a:p>
          <a:endParaRPr lang="en-US"/>
        </a:p>
      </dgm:t>
    </dgm:pt>
    <dgm:pt modelId="{77670C55-224F-4044-BF9A-5D9BAD713A4A}" type="pres">
      <dgm:prSet presAssocID="{3515EC9C-DB30-43F4-84B6-DE36D4AC0EAD}" presName="vert2" presStyleCnt="0"/>
      <dgm:spPr/>
    </dgm:pt>
    <dgm:pt modelId="{431DD00C-872E-48CC-9EC2-63487EC1ADDE}" type="pres">
      <dgm:prSet presAssocID="{3515EC9C-DB30-43F4-84B6-DE36D4AC0EAD}" presName="thinLine2b" presStyleLbl="callout" presStyleIdx="3" presStyleCnt="4" custLinFactY="3562100" custLinFactNeighborY="3600000"/>
      <dgm:spPr/>
    </dgm:pt>
    <dgm:pt modelId="{3F3F7E12-9659-4527-AA23-39CF5CA3C39B}" type="pres">
      <dgm:prSet presAssocID="{3515EC9C-DB30-43F4-84B6-DE36D4AC0EAD}" presName="vertSpace2b" presStyleCnt="0"/>
      <dgm:spPr/>
    </dgm:pt>
  </dgm:ptLst>
  <dgm:cxnLst>
    <dgm:cxn modelId="{E87B5D8F-8D2B-4B09-B261-7C62070947C0}" srcId="{C9D4C162-1CEC-4FCD-AC1C-8E4E8FD3C30A}" destId="{1A23CA7C-0941-4A3A-BA7C-443861A15F39}" srcOrd="1" destOrd="0" parTransId="{630F043F-BC02-43A1-9EBF-A56FD40ADAD3}" sibTransId="{B689DCA3-3C48-41CB-8C88-191C609D7F79}"/>
    <dgm:cxn modelId="{9B462D58-B713-4404-A19F-9AEE8BB933D1}" type="presOf" srcId="{3E0E82E2-9158-4AD3-9C5E-D741018284E6}" destId="{7CDDAB78-0922-49C7-BCE3-E5B2B7610493}" srcOrd="0" destOrd="0" presId="urn:microsoft.com/office/officeart/2008/layout/LinedList"/>
    <dgm:cxn modelId="{58C9987C-8C41-4603-ACE2-0F87BD497355}" srcId="{1A23CA7C-0941-4A3A-BA7C-443861A15F39}" destId="{490227F2-D460-433C-B772-552AEBAC6BD4}" srcOrd="1" destOrd="0" parTransId="{C202DCE6-93EE-4B77-96D4-F5767DF97C17}" sibTransId="{F9C06F79-B267-4677-B0CF-05C1523F8E0E}"/>
    <dgm:cxn modelId="{3CB6382A-88EE-4ECE-9ABA-DBDAF64B517A}" type="presOf" srcId="{490227F2-D460-433C-B772-552AEBAC6BD4}" destId="{440B2460-1848-4157-B29A-96959801DF31}" srcOrd="0" destOrd="0" presId="urn:microsoft.com/office/officeart/2008/layout/LinedList"/>
    <dgm:cxn modelId="{7CCD4832-B437-42C3-A5E9-6F62BF9B28C0}" srcId="{1A23CA7C-0941-4A3A-BA7C-443861A15F39}" destId="{3515EC9C-DB30-43F4-84B6-DE36D4AC0EAD}" srcOrd="2" destOrd="0" parTransId="{18DECCF5-B239-48AE-AE37-DA8ADD58102F}" sibTransId="{249497AE-8B39-45D4-A492-7FE1A446AE79}"/>
    <dgm:cxn modelId="{8D96517F-1C96-4A73-9BCB-0E798DA54302}" srcId="{3E0E82E2-9158-4AD3-9C5E-D741018284E6}" destId="{A2F7A949-4828-4A30-8167-47AB3DB0767D}" srcOrd="0" destOrd="0" parTransId="{0BDA84EA-A1A3-42A7-A3C8-CC49027639A3}" sibTransId="{9D990D3B-FE52-4C7A-BDD9-3867C782880A}"/>
    <dgm:cxn modelId="{0837E6E7-A65E-4E22-A6B7-0B898AED32F5}" type="presOf" srcId="{A2F7A949-4828-4A30-8167-47AB3DB0767D}" destId="{FE939DF2-D048-4F95-902B-469453990E85}" srcOrd="0" destOrd="0" presId="urn:microsoft.com/office/officeart/2008/layout/LinedList"/>
    <dgm:cxn modelId="{F705C289-C085-473D-9D56-3C02987E8420}" type="presOf" srcId="{15D4265E-3A94-4240-89DA-AF902611B5F6}" destId="{E4034A6F-FD81-4C02-B191-8811157E5855}"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C00AA8BB-30EE-40EA-9B45-01F0823AAF14}" type="presOf" srcId="{3515EC9C-DB30-43F4-84B6-DE36D4AC0EAD}" destId="{DCCEF5AF-E30E-4A6A-A077-EFDF20B525E9}" srcOrd="0" destOrd="0" presId="urn:microsoft.com/office/officeart/2008/layout/LinedList"/>
    <dgm:cxn modelId="{975D527F-EF31-4AF5-897D-BBA36B6AB586}" type="presOf" srcId="{1A23CA7C-0941-4A3A-BA7C-443861A15F39}" destId="{D1A0B68A-8951-4698-BFB6-239CBF6F73F6}" srcOrd="0" destOrd="0" presId="urn:microsoft.com/office/officeart/2008/layout/LinedList"/>
    <dgm:cxn modelId="{C3F759DF-56E8-48A3-9A7B-10ED74AEA215}" srcId="{1A23CA7C-0941-4A3A-BA7C-443861A15F39}" destId="{15D4265E-3A94-4240-89DA-AF902611B5F6}" srcOrd="0" destOrd="0" parTransId="{029AAB74-1D04-463B-AFA4-7856CDCF991C}" sibTransId="{CFA5F161-B312-402B-908A-FDA5FA409DC4}"/>
    <dgm:cxn modelId="{DF54F697-6D0A-413E-B3D3-56C27FCD8952}" srcId="{C9D4C162-1CEC-4FCD-AC1C-8E4E8FD3C30A}" destId="{3E0E82E2-9158-4AD3-9C5E-D741018284E6}" srcOrd="0" destOrd="0" parTransId="{16C89BCB-2EC2-45F7-9B6F-6EA081576EE4}" sibTransId="{8C7FBFE8-66FF-4B96-847A-21BAEA58A834}"/>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34E44D5-0C71-4503-9A99-6723B60C7033}" type="presParOf" srcId="{54F7CDF7-4DC9-42C3-A124-C44A51D7287C}" destId="{4955351F-9491-4178-A228-8055E7CC1B58}" srcOrd="0" destOrd="0" presId="urn:microsoft.com/office/officeart/2008/layout/LinedList"/>
    <dgm:cxn modelId="{FCEBF347-255E-44E9-B857-9573AB00AD76}" type="presParOf" srcId="{54F7CDF7-4DC9-42C3-A124-C44A51D7287C}" destId="{D70A1A8D-CADA-4F86-B25C-E8BA8FED2402}" srcOrd="1" destOrd="0" presId="urn:microsoft.com/office/officeart/2008/layout/LinedList"/>
    <dgm:cxn modelId="{10F30DD5-B83C-4663-8336-71F9AF1E60EB}" type="presParOf" srcId="{D70A1A8D-CADA-4F86-B25C-E8BA8FED2402}" destId="{0CFF766C-95D2-445A-95C8-7C0116DD6F8C}" srcOrd="0" destOrd="0" presId="urn:microsoft.com/office/officeart/2008/layout/LinedList"/>
    <dgm:cxn modelId="{E654BAF7-7560-4EB6-BD72-FC2D68C87FB8}" type="presParOf" srcId="{D70A1A8D-CADA-4F86-B25C-E8BA8FED2402}" destId="{FE939DF2-D048-4F95-902B-469453990E85}" srcOrd="1" destOrd="0" presId="urn:microsoft.com/office/officeart/2008/layout/LinedList"/>
    <dgm:cxn modelId="{6158A0ED-5F81-4359-B959-544DC321EF6E}" type="presParOf" srcId="{D70A1A8D-CADA-4F86-B25C-E8BA8FED2402}" destId="{F409625E-4527-4B3F-AC81-F7C761E704DC}" srcOrd="2" destOrd="0" presId="urn:microsoft.com/office/officeart/2008/layout/LinedList"/>
    <dgm:cxn modelId="{9F0E7C67-2BD2-47DE-BCB5-44ED60742123}" type="presParOf" srcId="{54F7CDF7-4DC9-42C3-A124-C44A51D7287C}" destId="{37ADDC81-4F2F-4A40-84FB-F2BD26281FD2}" srcOrd="2" destOrd="0" presId="urn:microsoft.com/office/officeart/2008/layout/LinedList"/>
    <dgm:cxn modelId="{BB39847E-2111-4D19-9BCA-BF80986211FB}" type="presParOf" srcId="{54F7CDF7-4DC9-42C3-A124-C44A51D7287C}" destId="{645B09E0-A16B-4B69-8F90-759B84EE8E28}" srcOrd="3" destOrd="0" presId="urn:microsoft.com/office/officeart/2008/layout/LinedList"/>
    <dgm:cxn modelId="{A8EA3FEF-167F-48F2-8BDE-2AD2FDE8370E}" type="presParOf" srcId="{2A0AEC6B-BEA6-4428-81B9-38EF8C970F65}" destId="{A1BCA910-278C-405F-B7E6-670CEBA8F737}" srcOrd="2" destOrd="0" presId="urn:microsoft.com/office/officeart/2008/layout/LinedList"/>
    <dgm:cxn modelId="{5276246E-6CAA-44D1-88C0-0066A11F6E5A}" type="presParOf" srcId="{2A0AEC6B-BEA6-4428-81B9-38EF8C970F65}" destId="{85860A6A-1A7F-4AA3-BD05-EE572F83BB0A}" srcOrd="3" destOrd="0" presId="urn:microsoft.com/office/officeart/2008/layout/LinedList"/>
    <dgm:cxn modelId="{43352347-1B29-44C4-9E7B-0E0EBEB10FC0}" type="presParOf" srcId="{85860A6A-1A7F-4AA3-BD05-EE572F83BB0A}" destId="{D1A0B68A-8951-4698-BFB6-239CBF6F73F6}" srcOrd="0" destOrd="0" presId="urn:microsoft.com/office/officeart/2008/layout/LinedList"/>
    <dgm:cxn modelId="{6680D042-3024-4615-90B6-19D5A83B86A5}" type="presParOf" srcId="{85860A6A-1A7F-4AA3-BD05-EE572F83BB0A}" destId="{B995DD06-0C7D-41C4-B81F-BEE438677F17}" srcOrd="1" destOrd="0" presId="urn:microsoft.com/office/officeart/2008/layout/LinedList"/>
    <dgm:cxn modelId="{06BCE6CE-095F-4193-ACC4-571C295A389F}" type="presParOf" srcId="{B995DD06-0C7D-41C4-B81F-BEE438677F17}" destId="{6F573D19-1671-4BF4-A01B-548F1E5FD46D}" srcOrd="0" destOrd="0" presId="urn:microsoft.com/office/officeart/2008/layout/LinedList"/>
    <dgm:cxn modelId="{48B9295E-D483-451C-AFC3-444CD647A467}" type="presParOf" srcId="{B995DD06-0C7D-41C4-B81F-BEE438677F17}" destId="{26349ACD-DF78-429A-827D-ADCA2BA447C3}" srcOrd="1" destOrd="0" presId="urn:microsoft.com/office/officeart/2008/layout/LinedList"/>
    <dgm:cxn modelId="{8F4FB8D3-D72E-4115-BD0B-8AE91D73F99F}" type="presParOf" srcId="{26349ACD-DF78-429A-827D-ADCA2BA447C3}" destId="{E8298E6C-B5C2-46E4-B111-5C95CE490BF8}" srcOrd="0" destOrd="0" presId="urn:microsoft.com/office/officeart/2008/layout/LinedList"/>
    <dgm:cxn modelId="{ACBE067C-449E-4DE4-BAD3-2EB0DE8457F2}" type="presParOf" srcId="{26349ACD-DF78-429A-827D-ADCA2BA447C3}" destId="{E4034A6F-FD81-4C02-B191-8811157E5855}" srcOrd="1" destOrd="0" presId="urn:microsoft.com/office/officeart/2008/layout/LinedList"/>
    <dgm:cxn modelId="{CD91B1F6-42C1-4824-BDB9-E37E325BED9F}" type="presParOf" srcId="{26349ACD-DF78-429A-827D-ADCA2BA447C3}" destId="{58C7FA36-31DB-415D-8CB3-BDAA3911196A}" srcOrd="2" destOrd="0" presId="urn:microsoft.com/office/officeart/2008/layout/LinedList"/>
    <dgm:cxn modelId="{39140F13-84C5-4F99-BA92-3D80EDF89154}" type="presParOf" srcId="{B995DD06-0C7D-41C4-B81F-BEE438677F17}" destId="{DCA3574E-99FC-4758-A748-28453D5ED420}" srcOrd="2" destOrd="0" presId="urn:microsoft.com/office/officeart/2008/layout/LinedList"/>
    <dgm:cxn modelId="{C0ADDD0E-7582-405F-8A2E-BEB33274C8E7}" type="presParOf" srcId="{B995DD06-0C7D-41C4-B81F-BEE438677F17}" destId="{3D239F9C-9921-4CFD-9904-7F5587A006CD}" srcOrd="3" destOrd="0" presId="urn:microsoft.com/office/officeart/2008/layout/LinedList"/>
    <dgm:cxn modelId="{EE31E2BA-7FE9-4790-B7E6-6326397746B2}" type="presParOf" srcId="{B995DD06-0C7D-41C4-B81F-BEE438677F17}" destId="{6A98EC72-65A3-487F-A39C-1AAAAB68670B}" srcOrd="4" destOrd="0" presId="urn:microsoft.com/office/officeart/2008/layout/LinedList"/>
    <dgm:cxn modelId="{8931134F-5BA4-4EB4-BD01-2C9DFD7EAC58}" type="presParOf" srcId="{6A98EC72-65A3-487F-A39C-1AAAAB68670B}" destId="{ADFD737C-AB2C-428C-A0F9-4B5C18B010B3}" srcOrd="0" destOrd="0" presId="urn:microsoft.com/office/officeart/2008/layout/LinedList"/>
    <dgm:cxn modelId="{F4D2CCEC-E6D6-404C-B202-5234C29DE3AB}" type="presParOf" srcId="{6A98EC72-65A3-487F-A39C-1AAAAB68670B}" destId="{440B2460-1848-4157-B29A-96959801DF31}" srcOrd="1" destOrd="0" presId="urn:microsoft.com/office/officeart/2008/layout/LinedList"/>
    <dgm:cxn modelId="{39BCE047-A830-4F59-A982-428DDD15E817}" type="presParOf" srcId="{6A98EC72-65A3-487F-A39C-1AAAAB68670B}" destId="{50B43DCF-0F6A-4E8F-A7C0-C6F998A6DBAB}" srcOrd="2" destOrd="0" presId="urn:microsoft.com/office/officeart/2008/layout/LinedList"/>
    <dgm:cxn modelId="{071F192C-4D36-42F0-9915-C9E76E34EA03}" type="presParOf" srcId="{B995DD06-0C7D-41C4-B81F-BEE438677F17}" destId="{96538B94-4A55-4FE0-9B0E-40161C23A9EA}" srcOrd="5" destOrd="0" presId="urn:microsoft.com/office/officeart/2008/layout/LinedList"/>
    <dgm:cxn modelId="{3BB05E11-C9EB-4175-B265-63E6C6107949}" type="presParOf" srcId="{B995DD06-0C7D-41C4-B81F-BEE438677F17}" destId="{722BAB24-E704-497C-B31A-1D27D10548CB}" srcOrd="6" destOrd="0" presId="urn:microsoft.com/office/officeart/2008/layout/LinedList"/>
    <dgm:cxn modelId="{5A4063A7-C51B-4217-9FE3-2A0C17FD6854}" type="presParOf" srcId="{B995DD06-0C7D-41C4-B81F-BEE438677F17}" destId="{2B96DB8C-EE77-4E5C-AE97-B6B2F841A180}" srcOrd="7" destOrd="0" presId="urn:microsoft.com/office/officeart/2008/layout/LinedList"/>
    <dgm:cxn modelId="{E12C7264-EAB5-4C89-80D1-FE77ADB0D675}" type="presParOf" srcId="{2B96DB8C-EE77-4E5C-AE97-B6B2F841A180}" destId="{5196B477-6C18-4328-9F1F-F604A7AF6C48}" srcOrd="0" destOrd="0" presId="urn:microsoft.com/office/officeart/2008/layout/LinedList"/>
    <dgm:cxn modelId="{18FD9DFE-605E-4972-98B7-415C9A576480}" type="presParOf" srcId="{2B96DB8C-EE77-4E5C-AE97-B6B2F841A180}" destId="{DCCEF5AF-E30E-4A6A-A077-EFDF20B525E9}" srcOrd="1" destOrd="0" presId="urn:microsoft.com/office/officeart/2008/layout/LinedList"/>
    <dgm:cxn modelId="{B6260650-68AA-4307-A7A2-6848B78EEEEF}" type="presParOf" srcId="{2B96DB8C-EE77-4E5C-AE97-B6B2F841A180}" destId="{77670C55-224F-4044-BF9A-5D9BAD713A4A}" srcOrd="2" destOrd="0" presId="urn:microsoft.com/office/officeart/2008/layout/LinedList"/>
    <dgm:cxn modelId="{52FE7D97-96C5-44E2-9F78-E0FC8E489828}" type="presParOf" srcId="{B995DD06-0C7D-41C4-B81F-BEE438677F17}" destId="{431DD00C-872E-48CC-9EC2-63487EC1ADDE}" srcOrd="8" destOrd="0" presId="urn:microsoft.com/office/officeart/2008/layout/LinedList"/>
    <dgm:cxn modelId="{F05CDFF7-166B-478A-AB69-41E7C73884A4}" type="presParOf" srcId="{B995DD06-0C7D-41C4-B81F-BEE438677F17}" destId="{3F3F7E12-9659-4527-AA23-39CF5CA3C39B}"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AC4B35A-0BA2-4F80-892D-5430E8251079}">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Carried out by analyzing reference standards of known concentration, both in isolation and in form of spiked samples, and determining the recovery through each stage of the procedure (extraction, conc. of extract &amp; clean up of the extract)</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5A4EEE49-D871-4C7F-B0AC-1374D0BA7496}" type="par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603CA0F-007B-407F-A1E4-B108E36A9FB0}" type="sib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Method</a:t>
          </a:r>
          <a:r>
            <a:rPr lang="en-US" sz="2000" baseline="0" dirty="0" smtClean="0">
              <a:latin typeface="Open Sans" panose="020B0606030504020204" pitchFamily="34" charset="0"/>
              <a:ea typeface="Open Sans" panose="020B0606030504020204" pitchFamily="34" charset="0"/>
              <a:cs typeface="Open Sans" panose="020B0606030504020204" pitchFamily="34" charset="0"/>
            </a:rPr>
            <a:t> Validation</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E1954E2F-F1B5-414C-871E-277C63D9115A}">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Detection limits, linearity and reproducibility of analysis shall be evaluated on spiked material containing standards covering the expected concentration range.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AA51BB27-600B-491A-9240-803869155D56}" type="sib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97298102-2C5D-4BFA-87F8-584E4B3D3E8B}" type="par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D58928F-039E-4EB4-9DBF-858FDE435D01}">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Replicated analyses shall be carried to ascertain the repeatability of analysis. Inclusion of a control sample in subsequent analyses will serve to check for deviations from the established method.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DF2AB865-2AA2-4F49-9A2F-6618099AE0F1}" type="sibTrans" cxnId="{D980A208-61F8-4D1F-8752-6A4965FFDDB4}">
      <dgm:prSet/>
      <dgm:spPr/>
      <dgm:t>
        <a:bodyPr/>
        <a:lstStyle/>
        <a:p>
          <a:endParaRPr lang="en-US"/>
        </a:p>
      </dgm:t>
    </dgm:pt>
    <dgm:pt modelId="{0027EE64-C08A-454C-87FE-95417F081E1F}" type="parTrans" cxnId="{D980A208-61F8-4D1F-8752-6A4965FFDDB4}">
      <dgm:prSet/>
      <dgm:spPr/>
      <dgm:t>
        <a:bodyPr/>
        <a:lstStyle/>
        <a:p>
          <a:endParaRPr lang="en-US"/>
        </a:p>
      </dgm:t>
    </dgm:pt>
    <dgm:pt modelId="{A939911A-44FE-4628-8050-F41B64449C13}">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Method validation also includes - </a:t>
          </a:r>
          <a:r>
            <a:rPr lang="en-US" sz="1600" dirty="0" err="1" smtClean="0">
              <a:latin typeface="Open Sans" panose="020B0606030504020204" pitchFamily="34" charset="0"/>
              <a:ea typeface="Open Sans" panose="020B0606030504020204" pitchFamily="34" charset="0"/>
              <a:cs typeface="Open Sans" panose="020B0606030504020204" pitchFamily="34" charset="0"/>
            </a:rPr>
            <a:t>analysing</a:t>
          </a:r>
          <a:r>
            <a:rPr lang="en-US" sz="1600" dirty="0" smtClean="0">
              <a:latin typeface="Open Sans" panose="020B0606030504020204" pitchFamily="34" charset="0"/>
              <a:ea typeface="Open Sans" panose="020B0606030504020204" pitchFamily="34" charset="0"/>
              <a:cs typeface="Open Sans" panose="020B0606030504020204" pitchFamily="34" charset="0"/>
            </a:rPr>
            <a:t> the same sample material by different methods* and </a:t>
          </a:r>
          <a:r>
            <a:rPr lang="en-US" sz="1600" u="none" dirty="0" smtClean="0">
              <a:latin typeface="Open Sans" panose="020B0606030504020204" pitchFamily="34" charset="0"/>
              <a:ea typeface="Open Sans" panose="020B0606030504020204" pitchFamily="34" charset="0"/>
              <a:cs typeface="Open Sans" panose="020B0606030504020204" pitchFamily="34" charset="0"/>
            </a:rPr>
            <a:t>comparing the recovery of known amounts of reference standard.</a:t>
          </a:r>
          <a:endParaRPr lang="en-US" sz="1600" u="none" dirty="0">
            <a:latin typeface="Open Sans" panose="020B0606030504020204" pitchFamily="34" charset="0"/>
            <a:ea typeface="Open Sans" panose="020B0606030504020204" pitchFamily="34" charset="0"/>
            <a:cs typeface="Open Sans" panose="020B0606030504020204" pitchFamily="34" charset="0"/>
          </a:endParaRPr>
        </a:p>
      </dgm:t>
    </dgm:pt>
    <dgm:pt modelId="{E9AC5990-EEA0-4414-AA19-4B7C9D84709D}" type="parTrans" cxnId="{5D030CA1-A2F2-4F3F-86CA-6E3300D1ABDB}">
      <dgm:prSet/>
      <dgm:spPr/>
      <dgm:t>
        <a:bodyPr/>
        <a:lstStyle/>
        <a:p>
          <a:endParaRPr lang="en-US"/>
        </a:p>
      </dgm:t>
    </dgm:pt>
    <dgm:pt modelId="{6F9133E1-4870-4002-8F8E-06098AD806C3}" type="sibTrans" cxnId="{5D030CA1-A2F2-4F3F-86CA-6E3300D1ABDB}">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5" custScaleX="72839" custScaleY="90443"/>
      <dgm:spPr/>
      <dgm:t>
        <a:bodyPr/>
        <a:lstStyle/>
        <a:p>
          <a:endParaRPr lang="en-US"/>
        </a:p>
      </dgm:t>
    </dgm:pt>
    <dgm:pt modelId="{54F7CDF7-4DC9-42C3-A124-C44A51D7287C}" type="pres">
      <dgm:prSet presAssocID="{3E0E82E2-9158-4AD3-9C5E-D741018284E6}" presName="vert1" presStyleCnt="0"/>
      <dgm:spPr/>
    </dgm:pt>
    <dgm:pt modelId="{D7AB846C-C5EC-44FB-91DA-EB49563920D4}" type="pres">
      <dgm:prSet presAssocID="{8AC4B35A-0BA2-4F80-892D-5430E8251079}" presName="vertSpace2a" presStyleCnt="0"/>
      <dgm:spPr/>
    </dgm:pt>
    <dgm:pt modelId="{0864B6AE-F573-45FC-8B34-A5FDF83CBBC4}" type="pres">
      <dgm:prSet presAssocID="{8AC4B35A-0BA2-4F80-892D-5430E8251079}" presName="horz2" presStyleCnt="0"/>
      <dgm:spPr/>
    </dgm:pt>
    <dgm:pt modelId="{FBD548DE-C6EA-4326-90FE-D35E89D9A2B0}" type="pres">
      <dgm:prSet presAssocID="{8AC4B35A-0BA2-4F80-892D-5430E8251079}" presName="horzSpace2" presStyleCnt="0"/>
      <dgm:spPr/>
    </dgm:pt>
    <dgm:pt modelId="{66497FA4-7A17-4CB8-ABB1-040F19B07A78}" type="pres">
      <dgm:prSet presAssocID="{8AC4B35A-0BA2-4F80-892D-5430E8251079}" presName="tx2" presStyleLbl="revTx" presStyleIdx="1" presStyleCnt="5" custScaleY="13968" custLinFactNeighborX="-1780" custLinFactNeighborY="-2030"/>
      <dgm:spPr/>
      <dgm:t>
        <a:bodyPr/>
        <a:lstStyle/>
        <a:p>
          <a:endParaRPr lang="en-US"/>
        </a:p>
      </dgm:t>
    </dgm:pt>
    <dgm:pt modelId="{524DCE09-2505-41E4-92F3-AA7A3CE37FA1}" type="pres">
      <dgm:prSet presAssocID="{8AC4B35A-0BA2-4F80-892D-5430E8251079}" presName="vert2" presStyleCnt="0"/>
      <dgm:spPr/>
    </dgm:pt>
    <dgm:pt modelId="{A96A7D31-D392-4735-82C3-0B356EE4BA95}" type="pres">
      <dgm:prSet presAssocID="{8AC4B35A-0BA2-4F80-892D-5430E8251079}" presName="thinLine2b" presStyleLbl="callout" presStyleIdx="0" presStyleCnt="4"/>
      <dgm:spPr/>
    </dgm:pt>
    <dgm:pt modelId="{B62F3679-0E05-4DF0-90B3-DC948D6898FC}" type="pres">
      <dgm:prSet presAssocID="{8AC4B35A-0BA2-4F80-892D-5430E8251079}" presName="vertSpace2b" presStyleCnt="0"/>
      <dgm:spPr/>
    </dgm:pt>
    <dgm:pt modelId="{D3527B4C-A30D-4952-9A2F-D76DAF217E64}" type="pres">
      <dgm:prSet presAssocID="{E1954E2F-F1B5-414C-871E-277C63D9115A}" presName="horz2" presStyleCnt="0"/>
      <dgm:spPr/>
    </dgm:pt>
    <dgm:pt modelId="{05EE948A-AF68-459E-83CE-B5B9BB9D83A1}" type="pres">
      <dgm:prSet presAssocID="{E1954E2F-F1B5-414C-871E-277C63D9115A}" presName="horzSpace2" presStyleCnt="0"/>
      <dgm:spPr/>
    </dgm:pt>
    <dgm:pt modelId="{2E3C1FC5-A185-45C2-9680-E75B2CB9D8A0}" type="pres">
      <dgm:prSet presAssocID="{E1954E2F-F1B5-414C-871E-277C63D9115A}" presName="tx2" presStyleLbl="revTx" presStyleIdx="2" presStyleCnt="5" custScaleY="14137" custLinFactNeighborX="-1332" custLinFactNeighborY="-2024"/>
      <dgm:spPr/>
      <dgm:t>
        <a:bodyPr/>
        <a:lstStyle/>
        <a:p>
          <a:endParaRPr lang="en-US"/>
        </a:p>
      </dgm:t>
    </dgm:pt>
    <dgm:pt modelId="{38CF5E26-0A1A-4F09-9311-099C7A83AB97}" type="pres">
      <dgm:prSet presAssocID="{E1954E2F-F1B5-414C-871E-277C63D9115A}" presName="vert2" presStyleCnt="0"/>
      <dgm:spPr/>
    </dgm:pt>
    <dgm:pt modelId="{20E493E2-1405-4A35-B458-F45416396DFF}" type="pres">
      <dgm:prSet presAssocID="{E1954E2F-F1B5-414C-871E-277C63D9115A}" presName="thinLine2b" presStyleLbl="callout" presStyleIdx="1" presStyleCnt="4"/>
      <dgm:spPr/>
    </dgm:pt>
    <dgm:pt modelId="{DFD4A73D-F0C0-4591-903E-F557BFE9ABC5}" type="pres">
      <dgm:prSet presAssocID="{E1954E2F-F1B5-414C-871E-277C63D9115A}" presName="vertSpace2b" presStyleCnt="0"/>
      <dgm:spPr/>
    </dgm:pt>
    <dgm:pt modelId="{B6335199-B959-47C6-B295-B58883F95DEE}" type="pres">
      <dgm:prSet presAssocID="{1D58928F-039E-4EB4-9DBF-858FDE435D01}" presName="horz2" presStyleCnt="0"/>
      <dgm:spPr/>
    </dgm:pt>
    <dgm:pt modelId="{04371CC6-A033-4D6C-B536-2258DF8CE0B3}" type="pres">
      <dgm:prSet presAssocID="{1D58928F-039E-4EB4-9DBF-858FDE435D01}" presName="horzSpace2" presStyleCnt="0"/>
      <dgm:spPr/>
    </dgm:pt>
    <dgm:pt modelId="{A15AD1DD-DE8C-41D2-9858-4CDBE64DD392}" type="pres">
      <dgm:prSet presAssocID="{1D58928F-039E-4EB4-9DBF-858FDE435D01}" presName="tx2" presStyleLbl="revTx" presStyleIdx="3" presStyleCnt="5" custScaleY="10853" custLinFactNeighborX="-1332" custLinFactNeighborY="-2530"/>
      <dgm:spPr/>
      <dgm:t>
        <a:bodyPr/>
        <a:lstStyle/>
        <a:p>
          <a:endParaRPr lang="en-US"/>
        </a:p>
      </dgm:t>
    </dgm:pt>
    <dgm:pt modelId="{1EAF40EB-B482-4725-BCAF-10CAAF827187}" type="pres">
      <dgm:prSet presAssocID="{1D58928F-039E-4EB4-9DBF-858FDE435D01}" presName="vert2" presStyleCnt="0"/>
      <dgm:spPr/>
    </dgm:pt>
    <dgm:pt modelId="{B8A74207-89F7-4C2D-9499-4307CDE2CA42}" type="pres">
      <dgm:prSet presAssocID="{1D58928F-039E-4EB4-9DBF-858FDE435D01}" presName="thinLine2b" presStyleLbl="callout" presStyleIdx="2" presStyleCnt="4"/>
      <dgm:spPr/>
    </dgm:pt>
    <dgm:pt modelId="{F52991AC-B51E-4FD6-8FEA-F8F1FB976098}" type="pres">
      <dgm:prSet presAssocID="{1D58928F-039E-4EB4-9DBF-858FDE435D01}" presName="vertSpace2b" presStyleCnt="0"/>
      <dgm:spPr/>
    </dgm:pt>
    <dgm:pt modelId="{C52E8D48-A86E-45F8-9EA2-0CA9A86BA923}" type="pres">
      <dgm:prSet presAssocID="{A939911A-44FE-4628-8050-F41B64449C13}" presName="horz2" presStyleCnt="0"/>
      <dgm:spPr/>
    </dgm:pt>
    <dgm:pt modelId="{96E969F4-E171-429D-91E4-7C691A826DB3}" type="pres">
      <dgm:prSet presAssocID="{A939911A-44FE-4628-8050-F41B64449C13}" presName="horzSpace2" presStyleCnt="0"/>
      <dgm:spPr/>
    </dgm:pt>
    <dgm:pt modelId="{ECDA1003-C54F-4DBB-93BA-74A08B229CF2}" type="pres">
      <dgm:prSet presAssocID="{A939911A-44FE-4628-8050-F41B64449C13}" presName="tx2" presStyleLbl="revTx" presStyleIdx="4" presStyleCnt="5" custScaleY="14669" custLinFactNeighborX="-1043" custLinFactNeighborY="-1230"/>
      <dgm:spPr/>
      <dgm:t>
        <a:bodyPr/>
        <a:lstStyle/>
        <a:p>
          <a:endParaRPr lang="en-US"/>
        </a:p>
      </dgm:t>
    </dgm:pt>
    <dgm:pt modelId="{40DB34E0-E625-4586-A8E9-D942009C2024}" type="pres">
      <dgm:prSet presAssocID="{A939911A-44FE-4628-8050-F41B64449C13}" presName="vert2" presStyleCnt="0"/>
      <dgm:spPr/>
    </dgm:pt>
    <dgm:pt modelId="{F2B61694-790E-4A8F-A1A2-E4FCA0601F7B}" type="pres">
      <dgm:prSet presAssocID="{A939911A-44FE-4628-8050-F41B64449C13}" presName="thinLine2b" presStyleLbl="callout" presStyleIdx="3" presStyleCnt="4"/>
      <dgm:spPr/>
    </dgm:pt>
    <dgm:pt modelId="{C075459A-9503-4F2D-9B0C-3E12EB6F7CB9}" type="pres">
      <dgm:prSet presAssocID="{A939911A-44FE-4628-8050-F41B64449C13}" presName="vertSpace2b" presStyleCnt="0"/>
      <dgm:spPr/>
    </dgm:pt>
  </dgm:ptLst>
  <dgm:cxnLst>
    <dgm:cxn modelId="{C317EFE2-A884-4DED-AD8B-3E1439D05F66}" type="presOf" srcId="{8AC4B35A-0BA2-4F80-892D-5430E8251079}" destId="{66497FA4-7A17-4CB8-ABB1-040F19B07A78}" srcOrd="0" destOrd="0" presId="urn:microsoft.com/office/officeart/2008/layout/LinedList"/>
    <dgm:cxn modelId="{9C8DB466-2C66-4DA8-90A3-237DAEF34304}" srcId="{3E0E82E2-9158-4AD3-9C5E-D741018284E6}" destId="{8AC4B35A-0BA2-4F80-892D-5430E8251079}" srcOrd="0" destOrd="0" parTransId="{5A4EEE49-D871-4C7F-B0AC-1374D0BA7496}" sibTransId="{D603CA0F-007B-407F-A1E4-B108E36A9FB0}"/>
    <dgm:cxn modelId="{5D030CA1-A2F2-4F3F-86CA-6E3300D1ABDB}" srcId="{3E0E82E2-9158-4AD3-9C5E-D741018284E6}" destId="{A939911A-44FE-4628-8050-F41B64449C13}" srcOrd="3" destOrd="0" parTransId="{E9AC5990-EEA0-4414-AA19-4B7C9D84709D}" sibTransId="{6F9133E1-4870-4002-8F8E-06098AD806C3}"/>
    <dgm:cxn modelId="{07E2337A-64C7-4ECA-AB74-F3E5464D0511}" type="presOf" srcId="{E1954E2F-F1B5-414C-871E-277C63D9115A}" destId="{2E3C1FC5-A185-45C2-9680-E75B2CB9D8A0}" srcOrd="0" destOrd="0" presId="urn:microsoft.com/office/officeart/2008/layout/LinedList"/>
    <dgm:cxn modelId="{D980A208-61F8-4D1F-8752-6A4965FFDDB4}" srcId="{3E0E82E2-9158-4AD3-9C5E-D741018284E6}" destId="{1D58928F-039E-4EB4-9DBF-858FDE435D01}" srcOrd="2" destOrd="0" parTransId="{0027EE64-C08A-454C-87FE-95417F081E1F}" sibTransId="{DF2AB865-2AA2-4F49-9A2F-6618099AE0F1}"/>
    <dgm:cxn modelId="{29C04AF0-6157-44DD-AA60-8170BD93DF7D}" type="presOf" srcId="{A939911A-44FE-4628-8050-F41B64449C13}" destId="{ECDA1003-C54F-4DBB-93BA-74A08B229CF2}" srcOrd="0" destOrd="0" presId="urn:microsoft.com/office/officeart/2008/layout/LinedList"/>
    <dgm:cxn modelId="{DF54F697-6D0A-413E-B3D3-56C27FCD8952}" srcId="{C9D4C162-1CEC-4FCD-AC1C-8E4E8FD3C30A}" destId="{3E0E82E2-9158-4AD3-9C5E-D741018284E6}" srcOrd="0" destOrd="0" parTransId="{16C89BCB-2EC2-45F7-9B6F-6EA081576EE4}" sibTransId="{8C7FBFE8-66FF-4B96-847A-21BAEA58A834}"/>
    <dgm:cxn modelId="{C833DC36-D94F-41E9-8770-08D7D32ADE74}" srcId="{3E0E82E2-9158-4AD3-9C5E-D741018284E6}" destId="{E1954E2F-F1B5-414C-871E-277C63D9115A}" srcOrd="1" destOrd="0" parTransId="{97298102-2C5D-4BFA-87F8-584E4B3D3E8B}" sibTransId="{AA51BB27-600B-491A-9240-803869155D56}"/>
    <dgm:cxn modelId="{C678945D-55E6-4F3B-AD4D-DFF25B5076B8}" type="presOf" srcId="{1D58928F-039E-4EB4-9DBF-858FDE435D01}" destId="{A15AD1DD-DE8C-41D2-9858-4CDBE64DD392}" srcOrd="0" destOrd="0" presId="urn:microsoft.com/office/officeart/2008/layout/LinedList"/>
    <dgm:cxn modelId="{9B462D58-B713-4404-A19F-9AEE8BB933D1}" type="presOf" srcId="{3E0E82E2-9158-4AD3-9C5E-D741018284E6}" destId="{7CDDAB78-0922-49C7-BCE3-E5B2B7610493}"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6201BAA-E84D-4032-AB5D-EDCDE15E964F}" type="presParOf" srcId="{54F7CDF7-4DC9-42C3-A124-C44A51D7287C}" destId="{D7AB846C-C5EC-44FB-91DA-EB49563920D4}" srcOrd="0" destOrd="0" presId="urn:microsoft.com/office/officeart/2008/layout/LinedList"/>
    <dgm:cxn modelId="{78DFB9CD-9BE0-490B-B8B1-0326D650C86C}" type="presParOf" srcId="{54F7CDF7-4DC9-42C3-A124-C44A51D7287C}" destId="{0864B6AE-F573-45FC-8B34-A5FDF83CBBC4}" srcOrd="1" destOrd="0" presId="urn:microsoft.com/office/officeart/2008/layout/LinedList"/>
    <dgm:cxn modelId="{C86E778A-3022-4079-B8A3-CD3FAB8270AF}" type="presParOf" srcId="{0864B6AE-F573-45FC-8B34-A5FDF83CBBC4}" destId="{FBD548DE-C6EA-4326-90FE-D35E89D9A2B0}" srcOrd="0" destOrd="0" presId="urn:microsoft.com/office/officeart/2008/layout/LinedList"/>
    <dgm:cxn modelId="{429CEAFD-B24D-4420-AD75-C99BA4187D0A}" type="presParOf" srcId="{0864B6AE-F573-45FC-8B34-A5FDF83CBBC4}" destId="{66497FA4-7A17-4CB8-ABB1-040F19B07A78}" srcOrd="1" destOrd="0" presId="urn:microsoft.com/office/officeart/2008/layout/LinedList"/>
    <dgm:cxn modelId="{5CB001F1-F7F9-4973-B6C6-93C16729F0A9}" type="presParOf" srcId="{0864B6AE-F573-45FC-8B34-A5FDF83CBBC4}" destId="{524DCE09-2505-41E4-92F3-AA7A3CE37FA1}" srcOrd="2" destOrd="0" presId="urn:microsoft.com/office/officeart/2008/layout/LinedList"/>
    <dgm:cxn modelId="{52F2B14B-FCC1-4903-9465-67D7B0285E23}" type="presParOf" srcId="{54F7CDF7-4DC9-42C3-A124-C44A51D7287C}" destId="{A96A7D31-D392-4735-82C3-0B356EE4BA95}" srcOrd="2" destOrd="0" presId="urn:microsoft.com/office/officeart/2008/layout/LinedList"/>
    <dgm:cxn modelId="{397CA035-F704-4C96-AD0E-123EB8E43B40}" type="presParOf" srcId="{54F7CDF7-4DC9-42C3-A124-C44A51D7287C}" destId="{B62F3679-0E05-4DF0-90B3-DC948D6898FC}" srcOrd="3" destOrd="0" presId="urn:microsoft.com/office/officeart/2008/layout/LinedList"/>
    <dgm:cxn modelId="{11B767BD-D4E8-4462-BCDE-B7FD793A1533}" type="presParOf" srcId="{54F7CDF7-4DC9-42C3-A124-C44A51D7287C}" destId="{D3527B4C-A30D-4952-9A2F-D76DAF217E64}" srcOrd="4" destOrd="0" presId="urn:microsoft.com/office/officeart/2008/layout/LinedList"/>
    <dgm:cxn modelId="{10C712CA-B675-4D72-A327-FEEF5FD973F3}" type="presParOf" srcId="{D3527B4C-A30D-4952-9A2F-D76DAF217E64}" destId="{05EE948A-AF68-459E-83CE-B5B9BB9D83A1}" srcOrd="0" destOrd="0" presId="urn:microsoft.com/office/officeart/2008/layout/LinedList"/>
    <dgm:cxn modelId="{98C6DB5A-9490-4A74-9C50-85B60202B58F}" type="presParOf" srcId="{D3527B4C-A30D-4952-9A2F-D76DAF217E64}" destId="{2E3C1FC5-A185-45C2-9680-E75B2CB9D8A0}" srcOrd="1" destOrd="0" presId="urn:microsoft.com/office/officeart/2008/layout/LinedList"/>
    <dgm:cxn modelId="{30252BF5-3808-4BD7-933F-6463E5DFEC07}" type="presParOf" srcId="{D3527B4C-A30D-4952-9A2F-D76DAF217E64}" destId="{38CF5E26-0A1A-4F09-9311-099C7A83AB97}" srcOrd="2" destOrd="0" presId="urn:microsoft.com/office/officeart/2008/layout/LinedList"/>
    <dgm:cxn modelId="{B39DBA8F-BD56-439D-BDE2-C6A7D61504F7}" type="presParOf" srcId="{54F7CDF7-4DC9-42C3-A124-C44A51D7287C}" destId="{20E493E2-1405-4A35-B458-F45416396DFF}" srcOrd="5" destOrd="0" presId="urn:microsoft.com/office/officeart/2008/layout/LinedList"/>
    <dgm:cxn modelId="{1751B78A-5BC1-4262-A4C2-3F74E750B67C}" type="presParOf" srcId="{54F7CDF7-4DC9-42C3-A124-C44A51D7287C}" destId="{DFD4A73D-F0C0-4591-903E-F557BFE9ABC5}" srcOrd="6" destOrd="0" presId="urn:microsoft.com/office/officeart/2008/layout/LinedList"/>
    <dgm:cxn modelId="{BB7075C8-A1ED-41BA-8523-881C221424CB}" type="presParOf" srcId="{54F7CDF7-4DC9-42C3-A124-C44A51D7287C}" destId="{B6335199-B959-47C6-B295-B58883F95DEE}" srcOrd="7" destOrd="0" presId="urn:microsoft.com/office/officeart/2008/layout/LinedList"/>
    <dgm:cxn modelId="{6BF9719A-9C19-4B1B-8F44-A4F36CD02BC2}" type="presParOf" srcId="{B6335199-B959-47C6-B295-B58883F95DEE}" destId="{04371CC6-A033-4D6C-B536-2258DF8CE0B3}" srcOrd="0" destOrd="0" presId="urn:microsoft.com/office/officeart/2008/layout/LinedList"/>
    <dgm:cxn modelId="{3E241C49-CF29-4301-8574-C180014E2D88}" type="presParOf" srcId="{B6335199-B959-47C6-B295-B58883F95DEE}" destId="{A15AD1DD-DE8C-41D2-9858-4CDBE64DD392}" srcOrd="1" destOrd="0" presId="urn:microsoft.com/office/officeart/2008/layout/LinedList"/>
    <dgm:cxn modelId="{6069A848-ADC6-4620-93F7-52AEB9CA4A5B}" type="presParOf" srcId="{B6335199-B959-47C6-B295-B58883F95DEE}" destId="{1EAF40EB-B482-4725-BCAF-10CAAF827187}" srcOrd="2" destOrd="0" presId="urn:microsoft.com/office/officeart/2008/layout/LinedList"/>
    <dgm:cxn modelId="{71D3ED0D-BF28-4E17-BC9B-50059CB9BEF0}" type="presParOf" srcId="{54F7CDF7-4DC9-42C3-A124-C44A51D7287C}" destId="{B8A74207-89F7-4C2D-9499-4307CDE2CA42}" srcOrd="8" destOrd="0" presId="urn:microsoft.com/office/officeart/2008/layout/LinedList"/>
    <dgm:cxn modelId="{6BC9E6A0-B1E8-47E9-8E32-8C89C00B621C}" type="presParOf" srcId="{54F7CDF7-4DC9-42C3-A124-C44A51D7287C}" destId="{F52991AC-B51E-4FD6-8FEA-F8F1FB976098}" srcOrd="9" destOrd="0" presId="urn:microsoft.com/office/officeart/2008/layout/LinedList"/>
    <dgm:cxn modelId="{9B8EE388-2A4A-4DC9-BE11-EBCA7F9A00A6}" type="presParOf" srcId="{54F7CDF7-4DC9-42C3-A124-C44A51D7287C}" destId="{C52E8D48-A86E-45F8-9EA2-0CA9A86BA923}" srcOrd="10" destOrd="0" presId="urn:microsoft.com/office/officeart/2008/layout/LinedList"/>
    <dgm:cxn modelId="{F88F55C5-AEFA-4170-8DA6-E2275322BC43}" type="presParOf" srcId="{C52E8D48-A86E-45F8-9EA2-0CA9A86BA923}" destId="{96E969F4-E171-429D-91E4-7C691A826DB3}" srcOrd="0" destOrd="0" presId="urn:microsoft.com/office/officeart/2008/layout/LinedList"/>
    <dgm:cxn modelId="{0AC85E14-55AD-453B-B0F1-5B09BF9375EB}" type="presParOf" srcId="{C52E8D48-A86E-45F8-9EA2-0CA9A86BA923}" destId="{ECDA1003-C54F-4DBB-93BA-74A08B229CF2}" srcOrd="1" destOrd="0" presId="urn:microsoft.com/office/officeart/2008/layout/LinedList"/>
    <dgm:cxn modelId="{19E9BE7B-CB9B-4B67-8135-B0A39E309D6F}" type="presParOf" srcId="{C52E8D48-A86E-45F8-9EA2-0CA9A86BA923}" destId="{40DB34E0-E625-4586-A8E9-D942009C2024}" srcOrd="2" destOrd="0" presId="urn:microsoft.com/office/officeart/2008/layout/LinedList"/>
    <dgm:cxn modelId="{12F99635-6E08-4377-92D6-259994985B56}" type="presParOf" srcId="{54F7CDF7-4DC9-42C3-A124-C44A51D7287C}" destId="{F2B61694-790E-4A8F-A1A2-E4FCA0601F7B}" srcOrd="11" destOrd="0" presId="urn:microsoft.com/office/officeart/2008/layout/LinedList"/>
    <dgm:cxn modelId="{713C2950-AF7E-4721-8406-AD68F8B529FF}" type="presParOf" srcId="{54F7CDF7-4DC9-42C3-A124-C44A51D7287C}" destId="{C075459A-9503-4F2D-9B0C-3E12EB6F7CB9}"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Recoveries</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356D4DA-EEEE-48A8-A37E-F06CF9845393}">
      <dgm:prSet phldrT="[Text]" custT="1"/>
      <dgm:spPr>
        <a:solidFill>
          <a:schemeClr val="accent2">
            <a:lumMod val="20000"/>
            <a:lumOff val="80000"/>
          </a:schemeClr>
        </a:solidFill>
      </dgm:spPr>
      <dgm:t>
        <a:bodyPr/>
        <a:lstStyle/>
        <a:p>
          <a:r>
            <a:rPr lang="en-US" sz="1600" dirty="0" smtClean="0">
              <a:latin typeface="Open Sans" panose="020B0606030504020204" pitchFamily="34" charset="0"/>
              <a:ea typeface="Open Sans" panose="020B0606030504020204" pitchFamily="34" charset="0"/>
              <a:cs typeface="Open Sans" panose="020B0606030504020204" pitchFamily="34" charset="0"/>
            </a:rPr>
            <a:t>A record must be kept of spiked sample preparation and should contain all relevant particulars such as the name of the person preparing the spiked materials, date of preparation, identification of the spiking standard solution, </a:t>
          </a:r>
          <a:r>
            <a:rPr lang="en-US" sz="1600" u="sng" dirty="0" smtClean="0">
              <a:latin typeface="Open Sans" panose="020B0606030504020204" pitchFamily="34" charset="0"/>
              <a:ea typeface="Open Sans" panose="020B0606030504020204" pitchFamily="34" charset="0"/>
              <a:cs typeface="Open Sans" panose="020B0606030504020204" pitchFamily="34" charset="0"/>
            </a:rPr>
            <a:t>concentration of the </a:t>
          </a:r>
          <a:r>
            <a:rPr lang="en-US" sz="1600" u="sng"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u="sng" dirty="0" smtClean="0">
              <a:latin typeface="Open Sans" panose="020B0606030504020204" pitchFamily="34" charset="0"/>
              <a:ea typeface="Open Sans" panose="020B0606030504020204" pitchFamily="34" charset="0"/>
              <a:cs typeface="Open Sans" panose="020B0606030504020204" pitchFamily="34" charset="0"/>
            </a:rPr>
            <a:t> contained in the spike</a:t>
          </a:r>
          <a:r>
            <a:rPr lang="en-US" sz="1600" dirty="0" smtClean="0">
              <a:latin typeface="Open Sans" panose="020B0606030504020204" pitchFamily="34" charset="0"/>
              <a:ea typeface="Open Sans" panose="020B0606030504020204" pitchFamily="34" charset="0"/>
              <a:cs typeface="Open Sans" panose="020B0606030504020204" pitchFamily="34" charset="0"/>
            </a:rPr>
            <a:t>, a batch or identification number, and a discard date.</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E6FC4F30-A05B-44F5-913F-0DE2C16A0623}" type="parTrans" cxnId="{1B2224FE-260F-4E3B-ADD2-402AC416D93D}">
      <dgm:prSet/>
      <dgm:spPr/>
      <dgm:t>
        <a:bodyPr/>
        <a:lstStyle/>
        <a:p>
          <a:endParaRPr lang="en-US"/>
        </a:p>
      </dgm:t>
    </dgm:pt>
    <dgm:pt modelId="{12085DA5-7161-4FBE-904F-0CC0AA7A0A7F}" type="sibTrans" cxnId="{1B2224FE-260F-4E3B-ADD2-402AC416D93D}">
      <dgm:prSet/>
      <dgm:spPr/>
      <dgm:t>
        <a:bodyPr/>
        <a:lstStyle/>
        <a:p>
          <a:endParaRPr lang="en-US"/>
        </a:p>
      </dgm:t>
    </dgm:pt>
    <dgm:pt modelId="{CE06EF7E-9C31-4C60-ADA3-4865136C2FC0}">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Carry out the analysis procedure on </a:t>
          </a:r>
          <a:r>
            <a:rPr lang="en-US" sz="1600" dirty="0" err="1" smtClean="0">
              <a:latin typeface="Open Sans" panose="020B0606030504020204" pitchFamily="34" charset="0"/>
              <a:ea typeface="Open Sans" panose="020B0606030504020204" pitchFamily="34" charset="0"/>
              <a:cs typeface="Open Sans" panose="020B0606030504020204" pitchFamily="34" charset="0"/>
            </a:rPr>
            <a:t>unspiked</a:t>
          </a:r>
          <a:r>
            <a:rPr lang="en-US" sz="1600" dirty="0" smtClean="0">
              <a:latin typeface="Open Sans" panose="020B0606030504020204" pitchFamily="34" charset="0"/>
              <a:ea typeface="Open Sans" panose="020B0606030504020204" pitchFamily="34" charset="0"/>
              <a:cs typeface="Open Sans" panose="020B0606030504020204" pitchFamily="34" charset="0"/>
            </a:rPr>
            <a:t> samples and spiked samples with known concentration of </a:t>
          </a:r>
          <a:r>
            <a:rPr lang="en-US" sz="16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dirty="0" smtClean="0">
              <a:latin typeface="Open Sans" panose="020B0606030504020204" pitchFamily="34" charset="0"/>
              <a:ea typeface="Open Sans" panose="020B0606030504020204" pitchFamily="34" charset="0"/>
              <a:cs typeface="Open Sans" panose="020B0606030504020204" pitchFamily="34" charset="0"/>
            </a:rPr>
            <a:t>. Ensure spiked bulk material is homogenous and that sufficient replicate analysis is done to determine the percentage relative standard deviation for each </a:t>
          </a:r>
          <a:r>
            <a:rPr lang="en-US" sz="16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dirty="0" smtClean="0">
              <a:latin typeface="Open Sans" panose="020B0606030504020204" pitchFamily="34" charset="0"/>
              <a:ea typeface="Open Sans" panose="020B0606030504020204" pitchFamily="34" charset="0"/>
              <a:cs typeface="Open Sans" panose="020B0606030504020204" pitchFamily="34" charset="0"/>
            </a:rPr>
            <a:t> present.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1E7B04AA-1DA8-4873-A0B1-212B7BF79327}" type="parTrans" cxnId="{EA3C839A-BD06-4654-8A49-434413240946}">
      <dgm:prSet/>
      <dgm:spPr/>
      <dgm:t>
        <a:bodyPr/>
        <a:lstStyle/>
        <a:p>
          <a:endParaRPr lang="en-US"/>
        </a:p>
      </dgm:t>
    </dgm:pt>
    <dgm:pt modelId="{2790D274-306F-46A6-B9D0-26B161D53F50}" type="sibTrans" cxnId="{EA3C839A-BD06-4654-8A49-434413240946}">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3" custScaleX="72839" custScaleY="74773"/>
      <dgm:spPr/>
      <dgm:t>
        <a:bodyPr/>
        <a:lstStyle/>
        <a:p>
          <a:endParaRPr lang="en-US"/>
        </a:p>
      </dgm:t>
    </dgm:pt>
    <dgm:pt modelId="{54F7CDF7-4DC9-42C3-A124-C44A51D7287C}" type="pres">
      <dgm:prSet presAssocID="{3E0E82E2-9158-4AD3-9C5E-D741018284E6}" presName="vert1" presStyleCnt="0"/>
      <dgm:spPr/>
    </dgm:pt>
    <dgm:pt modelId="{A21CCB7F-FA8D-43DA-8D4B-E875B3F885BD}" type="pres">
      <dgm:prSet presAssocID="{CE06EF7E-9C31-4C60-ADA3-4865136C2FC0}" presName="vertSpace2a" presStyleCnt="0"/>
      <dgm:spPr/>
    </dgm:pt>
    <dgm:pt modelId="{53E0279B-692C-4829-8814-9388C866330E}" type="pres">
      <dgm:prSet presAssocID="{CE06EF7E-9C31-4C60-ADA3-4865136C2FC0}" presName="horz2" presStyleCnt="0"/>
      <dgm:spPr/>
    </dgm:pt>
    <dgm:pt modelId="{88A5E9E4-1CFA-4DF0-8A3F-501891239F5B}" type="pres">
      <dgm:prSet presAssocID="{CE06EF7E-9C31-4C60-ADA3-4865136C2FC0}" presName="horzSpace2" presStyleCnt="0"/>
      <dgm:spPr/>
    </dgm:pt>
    <dgm:pt modelId="{60F1A425-26D6-436D-9702-63AA3E454E8E}" type="pres">
      <dgm:prSet presAssocID="{CE06EF7E-9C31-4C60-ADA3-4865136C2FC0}" presName="tx2" presStyleLbl="revTx" presStyleIdx="1" presStyleCnt="3" custScaleY="21107" custLinFactNeighborX="155" custLinFactNeighborY="-2100"/>
      <dgm:spPr/>
      <dgm:t>
        <a:bodyPr/>
        <a:lstStyle/>
        <a:p>
          <a:endParaRPr lang="en-US"/>
        </a:p>
      </dgm:t>
    </dgm:pt>
    <dgm:pt modelId="{33A4B292-55AC-4268-B305-C4E8A7145631}" type="pres">
      <dgm:prSet presAssocID="{CE06EF7E-9C31-4C60-ADA3-4865136C2FC0}" presName="vert2" presStyleCnt="0"/>
      <dgm:spPr/>
    </dgm:pt>
    <dgm:pt modelId="{0FAE799C-BACB-452D-9775-F6AB8ED5EF65}" type="pres">
      <dgm:prSet presAssocID="{CE06EF7E-9C31-4C60-ADA3-4865136C2FC0}" presName="thinLine2b" presStyleLbl="callout" presStyleIdx="0" presStyleCnt="2"/>
      <dgm:spPr/>
    </dgm:pt>
    <dgm:pt modelId="{89D1275F-DC34-4C9C-BAF0-CC810E800EDF}" type="pres">
      <dgm:prSet presAssocID="{CE06EF7E-9C31-4C60-ADA3-4865136C2FC0}" presName="vertSpace2b" presStyleCnt="0"/>
      <dgm:spPr/>
    </dgm:pt>
    <dgm:pt modelId="{01EA51A5-8D89-49B4-9D1E-E36FC3A479D6}" type="pres">
      <dgm:prSet presAssocID="{2356D4DA-EEEE-48A8-A37E-F06CF9845393}" presName="horz2" presStyleCnt="0"/>
      <dgm:spPr/>
    </dgm:pt>
    <dgm:pt modelId="{D3AC95F0-7950-4F14-84CF-70B111EF8D81}" type="pres">
      <dgm:prSet presAssocID="{2356D4DA-EEEE-48A8-A37E-F06CF9845393}" presName="horzSpace2" presStyleCnt="0"/>
      <dgm:spPr/>
    </dgm:pt>
    <dgm:pt modelId="{F288E74B-8C93-4AD7-B991-E935C1A93CD8}" type="pres">
      <dgm:prSet presAssocID="{2356D4DA-EEEE-48A8-A37E-F06CF9845393}" presName="tx2" presStyleLbl="revTx" presStyleIdx="2" presStyleCnt="3" custScaleY="23637" custLinFactNeighborY="-1560"/>
      <dgm:spPr/>
      <dgm:t>
        <a:bodyPr/>
        <a:lstStyle/>
        <a:p>
          <a:endParaRPr lang="en-US"/>
        </a:p>
      </dgm:t>
    </dgm:pt>
    <dgm:pt modelId="{37B57D49-6B7F-49F2-8E6C-CC2AE65C86DC}" type="pres">
      <dgm:prSet presAssocID="{2356D4DA-EEEE-48A8-A37E-F06CF9845393}" presName="vert2" presStyleCnt="0"/>
      <dgm:spPr/>
    </dgm:pt>
    <dgm:pt modelId="{9AFCF754-F974-4A9B-9BA6-6400BC374E48}" type="pres">
      <dgm:prSet presAssocID="{2356D4DA-EEEE-48A8-A37E-F06CF9845393}" presName="thinLine2b" presStyleLbl="callout" presStyleIdx="1" presStyleCnt="2"/>
      <dgm:spPr/>
    </dgm:pt>
    <dgm:pt modelId="{DC3E12F5-8DF3-41CC-A614-33269C3F8DFC}" type="pres">
      <dgm:prSet presAssocID="{2356D4DA-EEEE-48A8-A37E-F06CF9845393}" presName="vertSpace2b" presStyleCnt="0"/>
      <dgm:spPr/>
    </dgm:pt>
  </dgm:ptLst>
  <dgm:cxnLst>
    <dgm:cxn modelId="{1B2224FE-260F-4E3B-ADD2-402AC416D93D}" srcId="{3E0E82E2-9158-4AD3-9C5E-D741018284E6}" destId="{2356D4DA-EEEE-48A8-A37E-F06CF9845393}" srcOrd="1" destOrd="0" parTransId="{E6FC4F30-A05B-44F5-913F-0DE2C16A0623}" sibTransId="{12085DA5-7161-4FBE-904F-0CC0AA7A0A7F}"/>
    <dgm:cxn modelId="{DA896653-EECF-435D-B790-3C1E9096C19D}" type="presOf" srcId="{CE06EF7E-9C31-4C60-ADA3-4865136C2FC0}" destId="{60F1A425-26D6-436D-9702-63AA3E454E8E}" srcOrd="0" destOrd="0" presId="urn:microsoft.com/office/officeart/2008/layout/LinedList"/>
    <dgm:cxn modelId="{DF54F697-6D0A-413E-B3D3-56C27FCD8952}" srcId="{C9D4C162-1CEC-4FCD-AC1C-8E4E8FD3C30A}" destId="{3E0E82E2-9158-4AD3-9C5E-D741018284E6}" srcOrd="0" destOrd="0" parTransId="{16C89BCB-2EC2-45F7-9B6F-6EA081576EE4}" sibTransId="{8C7FBFE8-66FF-4B96-847A-21BAEA58A834}"/>
    <dgm:cxn modelId="{EA3C839A-BD06-4654-8A49-434413240946}" srcId="{3E0E82E2-9158-4AD3-9C5E-D741018284E6}" destId="{CE06EF7E-9C31-4C60-ADA3-4865136C2FC0}" srcOrd="0" destOrd="0" parTransId="{1E7B04AA-1DA8-4873-A0B1-212B7BF79327}" sibTransId="{2790D274-306F-46A6-B9D0-26B161D53F50}"/>
    <dgm:cxn modelId="{9B462D58-B713-4404-A19F-9AEE8BB933D1}" type="presOf" srcId="{3E0E82E2-9158-4AD3-9C5E-D741018284E6}" destId="{7CDDAB78-0922-49C7-BCE3-E5B2B7610493}" srcOrd="0" destOrd="0" presId="urn:microsoft.com/office/officeart/2008/layout/LinedList"/>
    <dgm:cxn modelId="{3F8DB74D-4C73-415D-A21D-5B63CD1C6BCE}" type="presOf" srcId="{2356D4DA-EEEE-48A8-A37E-F06CF9845393}" destId="{F288E74B-8C93-4AD7-B991-E935C1A93CD8}"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C95D5A01-1FEC-4517-900A-AF7814FAAD8B}" type="presParOf" srcId="{54F7CDF7-4DC9-42C3-A124-C44A51D7287C}" destId="{A21CCB7F-FA8D-43DA-8D4B-E875B3F885BD}" srcOrd="0" destOrd="0" presId="urn:microsoft.com/office/officeart/2008/layout/LinedList"/>
    <dgm:cxn modelId="{7F60FA38-D66F-438D-814D-20B9CBF940BF}" type="presParOf" srcId="{54F7CDF7-4DC9-42C3-A124-C44A51D7287C}" destId="{53E0279B-692C-4829-8814-9388C866330E}" srcOrd="1" destOrd="0" presId="urn:microsoft.com/office/officeart/2008/layout/LinedList"/>
    <dgm:cxn modelId="{10839D6D-1523-4D37-A962-94DC5D6CF6F7}" type="presParOf" srcId="{53E0279B-692C-4829-8814-9388C866330E}" destId="{88A5E9E4-1CFA-4DF0-8A3F-501891239F5B}" srcOrd="0" destOrd="0" presId="urn:microsoft.com/office/officeart/2008/layout/LinedList"/>
    <dgm:cxn modelId="{F0D98C28-ADF5-48A8-A8E8-CEC6E50C539A}" type="presParOf" srcId="{53E0279B-692C-4829-8814-9388C866330E}" destId="{60F1A425-26D6-436D-9702-63AA3E454E8E}" srcOrd="1" destOrd="0" presId="urn:microsoft.com/office/officeart/2008/layout/LinedList"/>
    <dgm:cxn modelId="{9645A63D-20A8-4E3E-9AF2-B7166AB572D7}" type="presParOf" srcId="{53E0279B-692C-4829-8814-9388C866330E}" destId="{33A4B292-55AC-4268-B305-C4E8A7145631}" srcOrd="2" destOrd="0" presId="urn:microsoft.com/office/officeart/2008/layout/LinedList"/>
    <dgm:cxn modelId="{6F13EED3-361A-408A-B63F-FBA050448BC2}" type="presParOf" srcId="{54F7CDF7-4DC9-42C3-A124-C44A51D7287C}" destId="{0FAE799C-BACB-452D-9775-F6AB8ED5EF65}" srcOrd="2" destOrd="0" presId="urn:microsoft.com/office/officeart/2008/layout/LinedList"/>
    <dgm:cxn modelId="{44DF02BF-2D65-4287-99B3-8B4F22F5687E}" type="presParOf" srcId="{54F7CDF7-4DC9-42C3-A124-C44A51D7287C}" destId="{89D1275F-DC34-4C9C-BAF0-CC810E800EDF}" srcOrd="3" destOrd="0" presId="urn:microsoft.com/office/officeart/2008/layout/LinedList"/>
    <dgm:cxn modelId="{5D51AA54-2068-48E5-B2EF-A5A73E619B6C}" type="presParOf" srcId="{54F7CDF7-4DC9-42C3-A124-C44A51D7287C}" destId="{01EA51A5-8D89-49B4-9D1E-E36FC3A479D6}" srcOrd="4" destOrd="0" presId="urn:microsoft.com/office/officeart/2008/layout/LinedList"/>
    <dgm:cxn modelId="{8095F8E8-3567-4BB6-9B2F-288A6B927802}" type="presParOf" srcId="{01EA51A5-8D89-49B4-9D1E-E36FC3A479D6}" destId="{D3AC95F0-7950-4F14-84CF-70B111EF8D81}" srcOrd="0" destOrd="0" presId="urn:microsoft.com/office/officeart/2008/layout/LinedList"/>
    <dgm:cxn modelId="{2B539FC4-7AF2-456E-A9C7-967470D90CD2}" type="presParOf" srcId="{01EA51A5-8D89-49B4-9D1E-E36FC3A479D6}" destId="{F288E74B-8C93-4AD7-B991-E935C1A93CD8}" srcOrd="1" destOrd="0" presId="urn:microsoft.com/office/officeart/2008/layout/LinedList"/>
    <dgm:cxn modelId="{D9C01956-4E99-490C-92CB-2013A65CCF41}" type="presParOf" srcId="{01EA51A5-8D89-49B4-9D1E-E36FC3A479D6}" destId="{37B57D49-6B7F-49F2-8E6C-CC2AE65C86DC}" srcOrd="2" destOrd="0" presId="urn:microsoft.com/office/officeart/2008/layout/LinedList"/>
    <dgm:cxn modelId="{87E36759-7B57-4D67-A89D-7CA373C6DB29}" type="presParOf" srcId="{54F7CDF7-4DC9-42C3-A124-C44A51D7287C}" destId="{9AFCF754-F974-4A9B-9BA6-6400BC374E48}" srcOrd="5" destOrd="0" presId="urn:microsoft.com/office/officeart/2008/layout/LinedList"/>
    <dgm:cxn modelId="{8635532F-21C0-4F0B-983F-5CAC7FFA49D7}" type="presParOf" srcId="{54F7CDF7-4DC9-42C3-A124-C44A51D7287C}" destId="{DC3E12F5-8DF3-41CC-A614-33269C3F8DFC}"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70BF0FD-AB11-45F8-ADD2-DD5F067592CE}"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59A75DAF-CEEB-4E06-ACD8-E41D833431B5}">
      <dgm:prSet phldrT="[Tex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Qualifications</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9EED26EE-A2AE-4E51-B85A-BF71C4ED195E}" type="par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13763D2-57F1-4670-BCD2-8ED7B85AE6A2}" type="sib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BBDF60DF-9495-43CD-BACD-E9A95595435D}">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Specialized area</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58E994B4-ADDF-4C5F-8C97-FAF27A0B3DB5}" type="parTrans" cxnId="{56FC9900-31ED-4827-96DD-A2FF95BAAD3D}">
      <dgm:prSet/>
      <dgm:spPr/>
      <dgm:t>
        <a:bodyPr/>
        <a:lstStyle/>
        <a:p>
          <a:endParaRPr lang="en-US"/>
        </a:p>
      </dgm:t>
    </dgm:pt>
    <dgm:pt modelId="{D501D8E5-D442-4CDD-BB1F-5D835831F57E}" type="sibTrans" cxnId="{56FC9900-31ED-4827-96DD-A2FF95BAAD3D}">
      <dgm:prSet/>
      <dgm:spPr/>
      <dgm:t>
        <a:bodyPr/>
        <a:lstStyle/>
        <a:p>
          <a:endParaRPr lang="en-US"/>
        </a:p>
      </dgm:t>
    </dgm:pt>
    <dgm:pt modelId="{15432FE3-8D0F-4B01-9123-98CB5FEF4AC8}">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Senior Technical Position : Tertiary qualifications in relevant scientific field or relevant working experience ; at least one year lab experience or in-house training</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EB12D1D0-0F90-4FF7-A117-3504797436FB}" type="parTrans" cxnId="{4ECE2E51-7EDD-43D4-AB39-E825108E1A43}">
      <dgm:prSet/>
      <dgm:spPr/>
      <dgm:t>
        <a:bodyPr/>
        <a:lstStyle/>
        <a:p>
          <a:endParaRPr lang="en-US"/>
        </a:p>
      </dgm:t>
    </dgm:pt>
    <dgm:pt modelId="{5CE5C5CB-0C0A-48B9-9D13-0F99BA6BBC6D}" type="sibTrans" cxnId="{4ECE2E51-7EDD-43D4-AB39-E825108E1A43}">
      <dgm:prSet/>
      <dgm:spPr/>
      <dgm:t>
        <a:bodyPr/>
        <a:lstStyle/>
        <a:p>
          <a:endParaRPr lang="en-US"/>
        </a:p>
      </dgm:t>
    </dgm:pt>
    <dgm:pt modelId="{11E58771-2FFE-4199-A53E-A71B17336312}">
      <dgm:prSet phldrT="[Text]" custT="1"/>
      <dgm:spPr/>
      <dgm:t>
        <a:bodyPr/>
        <a:lstStyle/>
        <a:p>
          <a:pPr algn="just"/>
          <a:r>
            <a:rPr lang="en-US" sz="20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dirty="0" smtClean="0">
              <a:latin typeface="Open Sans" panose="020B0606030504020204" pitchFamily="34" charset="0"/>
              <a:ea typeface="Open Sans" panose="020B0606030504020204" pitchFamily="34" charset="0"/>
              <a:cs typeface="Open Sans" panose="020B0606030504020204" pitchFamily="34" charset="0"/>
            </a:rPr>
            <a:t>. Legionella: preferably have </a:t>
          </a:r>
          <a:r>
            <a:rPr lang="en-US" sz="2000" dirty="0" err="1" smtClean="0">
              <a:latin typeface="Open Sans" panose="020B0606030504020204" pitchFamily="34" charset="0"/>
              <a:ea typeface="Open Sans" panose="020B0606030504020204" pitchFamily="34" charset="0"/>
              <a:cs typeface="Open Sans" panose="020B0606030504020204" pitchFamily="34" charset="0"/>
            </a:rPr>
            <a:t>formalised</a:t>
          </a:r>
          <a:r>
            <a:rPr lang="en-US" sz="2000" dirty="0" smtClean="0">
              <a:latin typeface="Open Sans" panose="020B0606030504020204" pitchFamily="34" charset="0"/>
              <a:ea typeface="Open Sans" panose="020B0606030504020204" pitchFamily="34" charset="0"/>
              <a:cs typeface="Open Sans" panose="020B0606030504020204" pitchFamily="34" charset="0"/>
            </a:rPr>
            <a:t> internal/external training in the area. A scheduled quality control check shall be formalized to ensure that faculty for correct evaluation of result is maintained for all technicians</a:t>
          </a:r>
          <a:br>
            <a:rPr lang="en-US" sz="2000" dirty="0" smtClean="0">
              <a:latin typeface="Open Sans" panose="020B0606030504020204" pitchFamily="34" charset="0"/>
              <a:ea typeface="Open Sans" panose="020B0606030504020204" pitchFamily="34" charset="0"/>
              <a:cs typeface="Open Sans" panose="020B0606030504020204" pitchFamily="34" charset="0"/>
            </a:rPr>
          </a:br>
          <a:r>
            <a:rPr lang="en-US" sz="2000" dirty="0" smtClean="0">
              <a:latin typeface="Open Sans" panose="020B0606030504020204" pitchFamily="34" charset="0"/>
              <a:ea typeface="Open Sans" panose="020B0606030504020204" pitchFamily="34" charset="0"/>
              <a:cs typeface="Open Sans" panose="020B0606030504020204" pitchFamily="34" charset="0"/>
            </a:rPr>
            <a:t/>
          </a:r>
          <a:br>
            <a:rPr lang="en-US" sz="2000" dirty="0" smtClean="0">
              <a:latin typeface="Open Sans" panose="020B0606030504020204" pitchFamily="34" charset="0"/>
              <a:ea typeface="Open Sans" panose="020B0606030504020204" pitchFamily="34" charset="0"/>
              <a:cs typeface="Open Sans" panose="020B0606030504020204" pitchFamily="34" charset="0"/>
            </a:rPr>
          </a:br>
          <a:r>
            <a:rPr lang="en-US" sz="20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dirty="0" smtClean="0">
              <a:latin typeface="Open Sans" panose="020B0606030504020204" pitchFamily="34" charset="0"/>
              <a:ea typeface="Open Sans" panose="020B0606030504020204" pitchFamily="34" charset="0"/>
              <a:cs typeface="Open Sans" panose="020B0606030504020204" pitchFamily="34" charset="0"/>
            </a:rPr>
            <a:t>. </a:t>
          </a:r>
          <a:r>
            <a:rPr lang="en-US" sz="2000" b="1" dirty="0" smtClean="0">
              <a:latin typeface="Open Sans" panose="020B0606030504020204" pitchFamily="34" charset="0"/>
              <a:ea typeface="Open Sans" panose="020B0606030504020204" pitchFamily="34" charset="0"/>
              <a:cs typeface="Open Sans" panose="020B0606030504020204" pitchFamily="34" charset="0"/>
            </a:rPr>
            <a:t>CDC’s ELITE </a:t>
          </a:r>
          <a:r>
            <a:rPr lang="en-US" sz="2000" b="1"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b="1" dirty="0" smtClean="0">
              <a:latin typeface="Open Sans" panose="020B0606030504020204" pitchFamily="34" charset="0"/>
              <a:ea typeface="Open Sans" panose="020B0606030504020204" pitchFamily="34" charset="0"/>
              <a:cs typeface="Open Sans" panose="020B0606030504020204" pitchFamily="34" charset="0"/>
            </a:rPr>
            <a:t> for Legionella Testing</a:t>
          </a:r>
          <a:br>
            <a:rPr lang="en-US" sz="2000" b="1" dirty="0" smtClean="0">
              <a:latin typeface="Open Sans" panose="020B0606030504020204" pitchFamily="34" charset="0"/>
              <a:ea typeface="Open Sans" panose="020B0606030504020204" pitchFamily="34" charset="0"/>
              <a:cs typeface="Open Sans" panose="020B0606030504020204" pitchFamily="34" charset="0"/>
            </a:rPr>
          </a:br>
          <a:r>
            <a:rPr lang="en-US" sz="2400" dirty="0" smtClean="0">
              <a:latin typeface="Open Sans" panose="020B0606030504020204" pitchFamily="34" charset="0"/>
              <a:ea typeface="Open Sans" panose="020B0606030504020204" pitchFamily="34" charset="0"/>
              <a:cs typeface="Open Sans" panose="020B0606030504020204" pitchFamily="34" charset="0"/>
            </a:rPr>
            <a:t/>
          </a:r>
          <a:br>
            <a:rPr lang="en-US" sz="2400" dirty="0" smtClean="0">
              <a:latin typeface="Open Sans" panose="020B0606030504020204" pitchFamily="34" charset="0"/>
              <a:ea typeface="Open Sans" panose="020B0606030504020204" pitchFamily="34" charset="0"/>
              <a:cs typeface="Open Sans" panose="020B0606030504020204" pitchFamily="34" charset="0"/>
            </a:rPr>
          </a:b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0902F102-269E-4519-87FD-42F4E8B04BD6}" type="parTrans" cxnId="{378B8B4C-B73F-4B17-8454-6D518F7F73E4}">
      <dgm:prSet/>
      <dgm:spPr/>
      <dgm:t>
        <a:bodyPr/>
        <a:lstStyle/>
        <a:p>
          <a:endParaRPr lang="en-US"/>
        </a:p>
      </dgm:t>
    </dgm:pt>
    <dgm:pt modelId="{7CEBC93D-2E69-4E6E-806A-7208417BC6E6}" type="sibTrans" cxnId="{378B8B4C-B73F-4B17-8454-6D518F7F73E4}">
      <dgm:prSet/>
      <dgm:spPr/>
      <dgm:t>
        <a:bodyPr/>
        <a:lstStyle/>
        <a:p>
          <a:endParaRPr lang="en-US"/>
        </a:p>
      </dgm:t>
    </dgm:pt>
    <dgm:pt modelId="{32F37766-5EFE-4234-B792-BAA60A9BBA34}">
      <dgm:prSet phldrT="[Text]" custT="1"/>
      <dgm:spPr/>
      <dgm:t>
        <a:bodyPr/>
        <a:lstStyle/>
        <a:p>
          <a:pPr algn="l"/>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3CE6C704-3881-4515-B53C-3E6227B4E885}" type="parTrans" cxnId="{EE183043-0688-46E6-AA70-C36D5800950B}">
      <dgm:prSet/>
      <dgm:spPr/>
      <dgm:t>
        <a:bodyPr/>
        <a:lstStyle/>
        <a:p>
          <a:endParaRPr lang="en-US"/>
        </a:p>
      </dgm:t>
    </dgm:pt>
    <dgm:pt modelId="{13D5FCE4-2712-4273-B840-F683EF1343BD}" type="sibTrans" cxnId="{EE183043-0688-46E6-AA70-C36D5800950B}">
      <dgm:prSet/>
      <dgm:spPr/>
      <dgm:t>
        <a:bodyPr/>
        <a:lstStyle/>
        <a:p>
          <a:endParaRPr lang="en-US"/>
        </a:p>
      </dgm:t>
    </dgm:pt>
    <dgm:pt modelId="{8BAF0533-7962-4AAD-9518-B38E7A817352}">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Technical Manager : Tertiary qualifications from recognized institution in environment/science discipline &amp; at least 3 years lab experience</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2D5F7176-B833-4B3F-802B-E2E817FCB9D5}" type="sib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C45E962-EC7C-4ED1-B31D-B9EAFF1F3E18}" type="par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0732BC7-7F3D-4126-8552-AB6438A96BBF}" type="pres">
      <dgm:prSet presAssocID="{B70BF0FD-AB11-45F8-ADD2-DD5F067592CE}" presName="linear" presStyleCnt="0">
        <dgm:presLayoutVars>
          <dgm:animLvl val="lvl"/>
          <dgm:resizeHandles val="exact"/>
        </dgm:presLayoutVars>
      </dgm:prSet>
      <dgm:spPr/>
      <dgm:t>
        <a:bodyPr/>
        <a:lstStyle/>
        <a:p>
          <a:endParaRPr lang="en-US"/>
        </a:p>
      </dgm:t>
    </dgm:pt>
    <dgm:pt modelId="{E436A22B-AD14-45A9-A5B2-67D7B4FA5309}" type="pres">
      <dgm:prSet presAssocID="{59A75DAF-CEEB-4E06-ACD8-E41D833431B5}" presName="parentText" presStyleLbl="node1" presStyleIdx="0" presStyleCnt="2">
        <dgm:presLayoutVars>
          <dgm:chMax val="0"/>
          <dgm:bulletEnabled val="1"/>
        </dgm:presLayoutVars>
      </dgm:prSet>
      <dgm:spPr/>
      <dgm:t>
        <a:bodyPr/>
        <a:lstStyle/>
        <a:p>
          <a:endParaRPr lang="en-US"/>
        </a:p>
      </dgm:t>
    </dgm:pt>
    <dgm:pt modelId="{5FC47FF5-C3F7-4E29-B1C1-7834C90CB7A2}" type="pres">
      <dgm:prSet presAssocID="{59A75DAF-CEEB-4E06-ACD8-E41D833431B5}" presName="childText" presStyleLbl="revTx" presStyleIdx="0" presStyleCnt="2">
        <dgm:presLayoutVars>
          <dgm:bulletEnabled val="1"/>
        </dgm:presLayoutVars>
      </dgm:prSet>
      <dgm:spPr/>
      <dgm:t>
        <a:bodyPr/>
        <a:lstStyle/>
        <a:p>
          <a:endParaRPr lang="en-US"/>
        </a:p>
      </dgm:t>
    </dgm:pt>
    <dgm:pt modelId="{BA7F1A21-A88F-4401-9311-B79B780614E8}" type="pres">
      <dgm:prSet presAssocID="{BBDF60DF-9495-43CD-BACD-E9A95595435D}" presName="parentText" presStyleLbl="node1" presStyleIdx="1" presStyleCnt="2">
        <dgm:presLayoutVars>
          <dgm:chMax val="0"/>
          <dgm:bulletEnabled val="1"/>
        </dgm:presLayoutVars>
      </dgm:prSet>
      <dgm:spPr/>
      <dgm:t>
        <a:bodyPr/>
        <a:lstStyle/>
        <a:p>
          <a:endParaRPr lang="en-US"/>
        </a:p>
      </dgm:t>
    </dgm:pt>
    <dgm:pt modelId="{EBEB6ED2-9C5A-4D24-B33F-94FBC2C34093}" type="pres">
      <dgm:prSet presAssocID="{BBDF60DF-9495-43CD-BACD-E9A95595435D}" presName="childText" presStyleLbl="revTx" presStyleIdx="1" presStyleCnt="2">
        <dgm:presLayoutVars>
          <dgm:bulletEnabled val="1"/>
        </dgm:presLayoutVars>
      </dgm:prSet>
      <dgm:spPr/>
      <dgm:t>
        <a:bodyPr/>
        <a:lstStyle/>
        <a:p>
          <a:endParaRPr lang="en-US"/>
        </a:p>
      </dgm:t>
    </dgm:pt>
  </dgm:ptLst>
  <dgm:cxnLst>
    <dgm:cxn modelId="{56FC9900-31ED-4827-96DD-A2FF95BAAD3D}" srcId="{B70BF0FD-AB11-45F8-ADD2-DD5F067592CE}" destId="{BBDF60DF-9495-43CD-BACD-E9A95595435D}" srcOrd="1" destOrd="0" parTransId="{58E994B4-ADDF-4C5F-8C97-FAF27A0B3DB5}" sibTransId="{D501D8E5-D442-4CDD-BB1F-5D835831F57E}"/>
    <dgm:cxn modelId="{4ECE2E51-7EDD-43D4-AB39-E825108E1A43}" srcId="{59A75DAF-CEEB-4E06-ACD8-E41D833431B5}" destId="{15432FE3-8D0F-4B01-9123-98CB5FEF4AC8}" srcOrd="1" destOrd="0" parTransId="{EB12D1D0-0F90-4FF7-A117-3504797436FB}" sibTransId="{5CE5C5CB-0C0A-48B9-9D13-0F99BA6BBC6D}"/>
    <dgm:cxn modelId="{56281660-7AFE-47DA-852A-BEEB9F0BA76B}" type="presOf" srcId="{32F37766-5EFE-4234-B792-BAA60A9BBA34}" destId="{5FC47FF5-C3F7-4E29-B1C1-7834C90CB7A2}" srcOrd="0" destOrd="2" presId="urn:microsoft.com/office/officeart/2005/8/layout/vList2"/>
    <dgm:cxn modelId="{6DD310CC-1C5E-45D2-9760-4937F9AFCB4F}" type="presOf" srcId="{11E58771-2FFE-4199-A53E-A71B17336312}" destId="{EBEB6ED2-9C5A-4D24-B33F-94FBC2C34093}" srcOrd="0" destOrd="0" presId="urn:microsoft.com/office/officeart/2005/8/layout/vList2"/>
    <dgm:cxn modelId="{A05BE0D1-CE78-4AE6-8593-BAFD1F7B7CE1}" srcId="{59A75DAF-CEEB-4E06-ACD8-E41D833431B5}" destId="{8BAF0533-7962-4AAD-9518-B38E7A817352}" srcOrd="0" destOrd="0" parTransId="{7C45E962-EC7C-4ED1-B31D-B9EAFF1F3E18}" sibTransId="{2D5F7176-B833-4B3F-802B-E2E817FCB9D5}"/>
    <dgm:cxn modelId="{378B8B4C-B73F-4B17-8454-6D518F7F73E4}" srcId="{BBDF60DF-9495-43CD-BACD-E9A95595435D}" destId="{11E58771-2FFE-4199-A53E-A71B17336312}" srcOrd="0" destOrd="0" parTransId="{0902F102-269E-4519-87FD-42F4E8B04BD6}" sibTransId="{7CEBC93D-2E69-4E6E-806A-7208417BC6E6}"/>
    <dgm:cxn modelId="{4853DF89-7935-4ABC-A1F7-925156DA71A1}" type="presOf" srcId="{B70BF0FD-AB11-45F8-ADD2-DD5F067592CE}" destId="{60732BC7-7F3D-4126-8552-AB6438A96BBF}" srcOrd="0" destOrd="0" presId="urn:microsoft.com/office/officeart/2005/8/layout/vList2"/>
    <dgm:cxn modelId="{E2EE54E7-3B81-48E9-97A2-5764BE0F9F2F}" type="presOf" srcId="{15432FE3-8D0F-4B01-9123-98CB5FEF4AC8}" destId="{5FC47FF5-C3F7-4E29-B1C1-7834C90CB7A2}" srcOrd="0" destOrd="1" presId="urn:microsoft.com/office/officeart/2005/8/layout/vList2"/>
    <dgm:cxn modelId="{87AB7F1C-814E-4F07-9674-50202346F022}" type="presOf" srcId="{59A75DAF-CEEB-4E06-ACD8-E41D833431B5}" destId="{E436A22B-AD14-45A9-A5B2-67D7B4FA5309}" srcOrd="0" destOrd="0" presId="urn:microsoft.com/office/officeart/2005/8/layout/vList2"/>
    <dgm:cxn modelId="{EE183043-0688-46E6-AA70-C36D5800950B}" srcId="{59A75DAF-CEEB-4E06-ACD8-E41D833431B5}" destId="{32F37766-5EFE-4234-B792-BAA60A9BBA34}" srcOrd="2" destOrd="0" parTransId="{3CE6C704-3881-4515-B53C-3E6227B4E885}" sibTransId="{13D5FCE4-2712-4273-B840-F683EF1343BD}"/>
    <dgm:cxn modelId="{4D429CC5-6388-4B01-AFA0-7A49227C4AFA}" type="presOf" srcId="{BBDF60DF-9495-43CD-BACD-E9A95595435D}" destId="{BA7F1A21-A88F-4401-9311-B79B780614E8}" srcOrd="0" destOrd="0" presId="urn:microsoft.com/office/officeart/2005/8/layout/vList2"/>
    <dgm:cxn modelId="{AEE284C6-21F2-418A-B82E-6EF7C00DE119}" srcId="{B70BF0FD-AB11-45F8-ADD2-DD5F067592CE}" destId="{59A75DAF-CEEB-4E06-ACD8-E41D833431B5}" srcOrd="0" destOrd="0" parTransId="{9EED26EE-A2AE-4E51-B85A-BF71C4ED195E}" sibTransId="{513763D2-57F1-4670-BCD2-8ED7B85AE6A2}"/>
    <dgm:cxn modelId="{46534AAA-3F59-42C0-969E-CAE02B3B7619}" type="presOf" srcId="{8BAF0533-7962-4AAD-9518-B38E7A817352}" destId="{5FC47FF5-C3F7-4E29-B1C1-7834C90CB7A2}" srcOrd="0" destOrd="0" presId="urn:microsoft.com/office/officeart/2005/8/layout/vList2"/>
    <dgm:cxn modelId="{E9E4FF70-4F25-4378-AC08-3B1D7365C816}" type="presParOf" srcId="{60732BC7-7F3D-4126-8552-AB6438A96BBF}" destId="{E436A22B-AD14-45A9-A5B2-67D7B4FA5309}" srcOrd="0" destOrd="0" presId="urn:microsoft.com/office/officeart/2005/8/layout/vList2"/>
    <dgm:cxn modelId="{2A837B69-D8ED-45DE-A96B-4A560801D578}" type="presParOf" srcId="{60732BC7-7F3D-4126-8552-AB6438A96BBF}" destId="{5FC47FF5-C3F7-4E29-B1C1-7834C90CB7A2}" srcOrd="1" destOrd="0" presId="urn:microsoft.com/office/officeart/2005/8/layout/vList2"/>
    <dgm:cxn modelId="{6318DF49-8D3C-43F5-9C96-93A93EBF0DB8}" type="presParOf" srcId="{60732BC7-7F3D-4126-8552-AB6438A96BBF}" destId="{BA7F1A21-A88F-4401-9311-B79B780614E8}" srcOrd="2" destOrd="0" presId="urn:microsoft.com/office/officeart/2005/8/layout/vList2"/>
    <dgm:cxn modelId="{BDCDCEF9-13BE-463F-9919-9EB8EF7CE4DB}" type="presParOf" srcId="{60732BC7-7F3D-4126-8552-AB6438A96BBF}" destId="{EBEB6ED2-9C5A-4D24-B33F-94FBC2C3409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0E82E2-9158-4AD3-9C5E-D741018284E6}">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Proficiency Testing</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FD75101-40ED-469A-B5DC-63BF84CD3F03}">
      <dgm:prSet phldrT="[Text]" custT="1"/>
      <dgm:spPr>
        <a:solidFill>
          <a:schemeClr val="accent2">
            <a:lumMod val="20000"/>
            <a:lumOff val="80000"/>
          </a:schemeClr>
        </a:solidFill>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Labs accredited for the analysis of Legionella testing should participate in a recognized </a:t>
          </a:r>
          <a:r>
            <a:rPr lang="en-US" sz="20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dirty="0" smtClean="0">
              <a:latin typeface="Open Sans" panose="020B0606030504020204" pitchFamily="34" charset="0"/>
              <a:ea typeface="Open Sans" panose="020B0606030504020204" pitchFamily="34" charset="0"/>
              <a:cs typeface="Open Sans" panose="020B0606030504020204" pitchFamily="34" charset="0"/>
            </a:rPr>
            <a:t> at least once a year. The testing method used in the proficiency </a:t>
          </a:r>
          <a:r>
            <a:rPr lang="en-US" sz="20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dirty="0" smtClean="0">
              <a:latin typeface="Open Sans" panose="020B0606030504020204" pitchFamily="34" charset="0"/>
              <a:ea typeface="Open Sans" panose="020B0606030504020204" pitchFamily="34" charset="0"/>
              <a:cs typeface="Open Sans" panose="020B0606030504020204" pitchFamily="34" charset="0"/>
            </a:rPr>
            <a:t> should be that is routinely used for analysis of samples. </a:t>
          </a:r>
        </a:p>
      </dgm:t>
    </dgm:pt>
    <dgm:pt modelId="{799F1E4D-F03D-4E28-B3DB-440E83DF2A3A}" type="parTrans" cxnId="{6F34D635-4060-4C14-89A2-D41D9B0CF058}">
      <dgm:prSet/>
      <dgm:spPr/>
      <dgm:t>
        <a:bodyPr/>
        <a:lstStyle/>
        <a:p>
          <a:endParaRPr lang="en-US"/>
        </a:p>
      </dgm:t>
    </dgm:pt>
    <dgm:pt modelId="{3206597C-0A48-4277-B3C1-D487AC9D3DF1}" type="sibTrans" cxnId="{6F34D635-4060-4C14-89A2-D41D9B0CF058}">
      <dgm:prSet/>
      <dgm:spPr/>
      <dgm:t>
        <a:bodyPr/>
        <a:lstStyle/>
        <a:p>
          <a:endParaRPr lang="en-US"/>
        </a:p>
      </dgm:t>
    </dgm:pt>
    <dgm:pt modelId="{0791A899-149A-4A42-A7F9-2F48C9E8A4B6}">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Samples tested by two or more analysts</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4ED45FD8-5EC5-4184-BFAD-3ABD460E058A}" type="parTrans" cxnId="{A3A65558-0401-4486-86A3-B06BAE92AE56}">
      <dgm:prSet/>
      <dgm:spPr/>
      <dgm:t>
        <a:bodyPr/>
        <a:lstStyle/>
        <a:p>
          <a:endParaRPr lang="en-US"/>
        </a:p>
      </dgm:t>
    </dgm:pt>
    <dgm:pt modelId="{AD930741-E967-48DA-87AC-4A4F675C574F}" type="sibTrans" cxnId="{A3A65558-0401-4486-86A3-B06BAE92AE56}">
      <dgm:prSet/>
      <dgm:spPr/>
      <dgm:t>
        <a:bodyPr/>
        <a:lstStyle/>
        <a:p>
          <a:endParaRPr lang="en-US"/>
        </a:p>
      </dgm:t>
    </dgm:pt>
    <dgm:pt modelId="{B627F911-D852-444F-886B-1FDD5F1C3A98}">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Participation should be recorded and where poor results are obtained, details of corrective action should be taken. </a:t>
          </a:r>
        </a:p>
      </dgm:t>
    </dgm:pt>
    <dgm:pt modelId="{A6A5A268-CDB5-48C4-B9D7-27E8B57D06C6}" type="parTrans" cxnId="{89674C56-C91C-4B6F-BBD9-FA52F2412E9A}">
      <dgm:prSet/>
      <dgm:spPr/>
      <dgm:t>
        <a:bodyPr/>
        <a:lstStyle/>
        <a:p>
          <a:endParaRPr lang="en-US"/>
        </a:p>
      </dgm:t>
    </dgm:pt>
    <dgm:pt modelId="{A801CD63-9785-4C27-A3E6-A51C929227C3}" type="sibTrans" cxnId="{89674C56-C91C-4B6F-BBD9-FA52F2412E9A}">
      <dgm:prSet/>
      <dgm:spPr/>
      <dgm:t>
        <a:bodyPr/>
        <a:lstStyle/>
        <a:p>
          <a:endParaRPr lang="en-US"/>
        </a:p>
      </dgm:t>
    </dgm:pt>
    <dgm:pt modelId="{F9D7098B-BFE5-4D5B-BFC2-1445113CC364}">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Examples: LGC Standards</a:t>
          </a:r>
        </a:p>
      </dgm:t>
    </dgm:pt>
    <dgm:pt modelId="{D9876EF1-F308-41E9-BF5A-7C7B4986117A}" type="parTrans" cxnId="{BAB224EA-F9F9-45AE-AFE2-D99F5456FA95}">
      <dgm:prSet/>
      <dgm:spPr/>
      <dgm:t>
        <a:bodyPr/>
        <a:lstStyle/>
        <a:p>
          <a:endParaRPr lang="en-US"/>
        </a:p>
      </dgm:t>
    </dgm:pt>
    <dgm:pt modelId="{693732D5-B4B4-42B3-A0F0-E50C8BEE4489}" type="sibTrans" cxnId="{BAB224EA-F9F9-45AE-AFE2-D99F5456FA95}">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5" custScaleX="81303"/>
      <dgm:spPr/>
      <dgm:t>
        <a:bodyPr/>
        <a:lstStyle/>
        <a:p>
          <a:endParaRPr lang="en-US"/>
        </a:p>
      </dgm:t>
    </dgm:pt>
    <dgm:pt modelId="{54F7CDF7-4DC9-42C3-A124-C44A51D7287C}" type="pres">
      <dgm:prSet presAssocID="{3E0E82E2-9158-4AD3-9C5E-D741018284E6}" presName="vert1" presStyleCnt="0"/>
      <dgm:spPr/>
    </dgm:pt>
    <dgm:pt modelId="{ECE82E59-672A-4119-BC04-216C4EE9443D}" type="pres">
      <dgm:prSet presAssocID="{2FD75101-40ED-469A-B5DC-63BF84CD3F03}" presName="vertSpace2a" presStyleCnt="0"/>
      <dgm:spPr/>
    </dgm:pt>
    <dgm:pt modelId="{96ED639F-AA27-4596-906E-B968B761D31E}" type="pres">
      <dgm:prSet presAssocID="{2FD75101-40ED-469A-B5DC-63BF84CD3F03}" presName="horz2" presStyleCnt="0"/>
      <dgm:spPr/>
    </dgm:pt>
    <dgm:pt modelId="{6F01520E-44AA-4788-A23A-6BB9828C0F11}" type="pres">
      <dgm:prSet presAssocID="{2FD75101-40ED-469A-B5DC-63BF84CD3F03}" presName="horzSpace2" presStyleCnt="0"/>
      <dgm:spPr/>
    </dgm:pt>
    <dgm:pt modelId="{E0C2A50A-D015-4B7C-A830-938BB07DF6CA}" type="pres">
      <dgm:prSet presAssocID="{2FD75101-40ED-469A-B5DC-63BF84CD3F03}" presName="tx2" presStyleLbl="revTx" presStyleIdx="1" presStyleCnt="5" custScaleY="109937"/>
      <dgm:spPr/>
      <dgm:t>
        <a:bodyPr/>
        <a:lstStyle/>
        <a:p>
          <a:endParaRPr lang="en-US"/>
        </a:p>
      </dgm:t>
    </dgm:pt>
    <dgm:pt modelId="{2BE42FD6-BABF-464A-BB81-17242DD100A6}" type="pres">
      <dgm:prSet presAssocID="{2FD75101-40ED-469A-B5DC-63BF84CD3F03}" presName="vert2" presStyleCnt="0"/>
      <dgm:spPr/>
    </dgm:pt>
    <dgm:pt modelId="{C6A774EA-A60F-4119-A50C-F1D053A7753A}" type="pres">
      <dgm:prSet presAssocID="{2FD75101-40ED-469A-B5DC-63BF84CD3F03}" presName="thinLine2b" presStyleLbl="callout" presStyleIdx="0" presStyleCnt="4"/>
      <dgm:spPr/>
    </dgm:pt>
    <dgm:pt modelId="{43FFC3E1-C2E2-4FC7-86B0-9FD9830546D1}" type="pres">
      <dgm:prSet presAssocID="{2FD75101-40ED-469A-B5DC-63BF84CD3F03}" presName="vertSpace2b" presStyleCnt="0"/>
      <dgm:spPr/>
    </dgm:pt>
    <dgm:pt modelId="{4877A27B-E922-4C25-99D2-370E4EA11FA1}" type="pres">
      <dgm:prSet presAssocID="{0791A899-149A-4A42-A7F9-2F48C9E8A4B6}" presName="horz2" presStyleCnt="0"/>
      <dgm:spPr/>
    </dgm:pt>
    <dgm:pt modelId="{F562F788-B8F0-448A-885A-56A6B51F9E0E}" type="pres">
      <dgm:prSet presAssocID="{0791A899-149A-4A42-A7F9-2F48C9E8A4B6}" presName="horzSpace2" presStyleCnt="0"/>
      <dgm:spPr/>
    </dgm:pt>
    <dgm:pt modelId="{90A177E5-4CC7-4E4A-B702-AF4F68F8AB21}" type="pres">
      <dgm:prSet presAssocID="{0791A899-149A-4A42-A7F9-2F48C9E8A4B6}" presName="tx2" presStyleLbl="revTx" presStyleIdx="2" presStyleCnt="5" custScaleY="71265"/>
      <dgm:spPr/>
      <dgm:t>
        <a:bodyPr/>
        <a:lstStyle/>
        <a:p>
          <a:endParaRPr lang="en-US"/>
        </a:p>
      </dgm:t>
    </dgm:pt>
    <dgm:pt modelId="{4F954370-F668-4EBF-B152-97CB23DD9F45}" type="pres">
      <dgm:prSet presAssocID="{0791A899-149A-4A42-A7F9-2F48C9E8A4B6}" presName="vert2" presStyleCnt="0"/>
      <dgm:spPr/>
    </dgm:pt>
    <dgm:pt modelId="{1701E33A-A160-42F7-B218-4DAE92CA37E5}" type="pres">
      <dgm:prSet presAssocID="{0791A899-149A-4A42-A7F9-2F48C9E8A4B6}" presName="thinLine2b" presStyleLbl="callout" presStyleIdx="1" presStyleCnt="4"/>
      <dgm:spPr/>
    </dgm:pt>
    <dgm:pt modelId="{ACE4D8EC-5C1A-4056-A6A1-71B195FA76A6}" type="pres">
      <dgm:prSet presAssocID="{0791A899-149A-4A42-A7F9-2F48C9E8A4B6}" presName="vertSpace2b" presStyleCnt="0"/>
      <dgm:spPr/>
    </dgm:pt>
    <dgm:pt modelId="{248973D1-0A93-4B3C-B0F8-CF2699198C67}" type="pres">
      <dgm:prSet presAssocID="{B627F911-D852-444F-886B-1FDD5F1C3A98}" presName="horz2" presStyleCnt="0"/>
      <dgm:spPr/>
    </dgm:pt>
    <dgm:pt modelId="{2A920F2A-ECFF-4204-BCC3-929CA6334106}" type="pres">
      <dgm:prSet presAssocID="{B627F911-D852-444F-886B-1FDD5F1C3A98}" presName="horzSpace2" presStyleCnt="0"/>
      <dgm:spPr/>
    </dgm:pt>
    <dgm:pt modelId="{5A71AFE5-323D-4EA5-B098-39337430D613}" type="pres">
      <dgm:prSet presAssocID="{B627F911-D852-444F-886B-1FDD5F1C3A98}" presName="tx2" presStyleLbl="revTx" presStyleIdx="3" presStyleCnt="5" custScaleY="90974"/>
      <dgm:spPr/>
      <dgm:t>
        <a:bodyPr/>
        <a:lstStyle/>
        <a:p>
          <a:endParaRPr lang="en-US"/>
        </a:p>
      </dgm:t>
    </dgm:pt>
    <dgm:pt modelId="{256DA69D-9220-402A-B09D-A4ADB3FB7F07}" type="pres">
      <dgm:prSet presAssocID="{B627F911-D852-444F-886B-1FDD5F1C3A98}" presName="vert2" presStyleCnt="0"/>
      <dgm:spPr/>
    </dgm:pt>
    <dgm:pt modelId="{197D185F-4A16-4694-AB89-82B7069C366B}" type="pres">
      <dgm:prSet presAssocID="{B627F911-D852-444F-886B-1FDD5F1C3A98}" presName="thinLine2b" presStyleLbl="callout" presStyleIdx="2" presStyleCnt="4"/>
      <dgm:spPr/>
    </dgm:pt>
    <dgm:pt modelId="{5A18CD81-6940-4BBD-A408-857D5C5BD843}" type="pres">
      <dgm:prSet presAssocID="{B627F911-D852-444F-886B-1FDD5F1C3A98}" presName="vertSpace2b" presStyleCnt="0"/>
      <dgm:spPr/>
    </dgm:pt>
    <dgm:pt modelId="{0077D476-901D-47DA-8DDB-F6172D5756F0}" type="pres">
      <dgm:prSet presAssocID="{F9D7098B-BFE5-4D5B-BFC2-1445113CC364}" presName="horz2" presStyleCnt="0"/>
      <dgm:spPr/>
    </dgm:pt>
    <dgm:pt modelId="{0C4728AE-AE10-424D-A34F-80BE09CAF883}" type="pres">
      <dgm:prSet presAssocID="{F9D7098B-BFE5-4D5B-BFC2-1445113CC364}" presName="horzSpace2" presStyleCnt="0"/>
      <dgm:spPr/>
    </dgm:pt>
    <dgm:pt modelId="{66762510-6F23-423A-8E47-0C1A78470C7D}" type="pres">
      <dgm:prSet presAssocID="{F9D7098B-BFE5-4D5B-BFC2-1445113CC364}" presName="tx2" presStyleLbl="revTx" presStyleIdx="4" presStyleCnt="5"/>
      <dgm:spPr/>
      <dgm:t>
        <a:bodyPr/>
        <a:lstStyle/>
        <a:p>
          <a:endParaRPr lang="en-US"/>
        </a:p>
      </dgm:t>
    </dgm:pt>
    <dgm:pt modelId="{FE92C900-7918-4F21-89BD-8AB2F282B84D}" type="pres">
      <dgm:prSet presAssocID="{F9D7098B-BFE5-4D5B-BFC2-1445113CC364}" presName="vert2" presStyleCnt="0"/>
      <dgm:spPr/>
    </dgm:pt>
    <dgm:pt modelId="{94D00B0A-D72F-4FFD-BBD3-2D1C4335C7C2}" type="pres">
      <dgm:prSet presAssocID="{F9D7098B-BFE5-4D5B-BFC2-1445113CC364}" presName="thinLine2b" presStyleLbl="callout" presStyleIdx="3" presStyleCnt="4"/>
      <dgm:spPr/>
    </dgm:pt>
    <dgm:pt modelId="{6FCAEDFA-12DE-4389-A539-1A9D405B44E4}" type="pres">
      <dgm:prSet presAssocID="{F9D7098B-BFE5-4D5B-BFC2-1445113CC364}" presName="vertSpace2b" presStyleCnt="0"/>
      <dgm:spPr/>
    </dgm:pt>
  </dgm:ptLst>
  <dgm:cxnLst>
    <dgm:cxn modelId="{08A8CDEA-EB6C-4CD7-B7AA-68D5BAAAF106}" type="presOf" srcId="{2FD75101-40ED-469A-B5DC-63BF84CD3F03}" destId="{E0C2A50A-D015-4B7C-A830-938BB07DF6CA}" srcOrd="0" destOrd="0" presId="urn:microsoft.com/office/officeart/2008/layout/LinedList"/>
    <dgm:cxn modelId="{75D4B746-5C2A-40A3-9FE8-91EA3DB00658}" type="presOf" srcId="{F9D7098B-BFE5-4D5B-BFC2-1445113CC364}" destId="{66762510-6F23-423A-8E47-0C1A78470C7D}" srcOrd="0" destOrd="0" presId="urn:microsoft.com/office/officeart/2008/layout/LinedList"/>
    <dgm:cxn modelId="{A3A65558-0401-4486-86A3-B06BAE92AE56}" srcId="{3E0E82E2-9158-4AD3-9C5E-D741018284E6}" destId="{0791A899-149A-4A42-A7F9-2F48C9E8A4B6}" srcOrd="1" destOrd="0" parTransId="{4ED45FD8-5EC5-4184-BFAD-3ABD460E058A}" sibTransId="{AD930741-E967-48DA-87AC-4A4F675C574F}"/>
    <dgm:cxn modelId="{DF54F697-6D0A-413E-B3D3-56C27FCD8952}" srcId="{C9D4C162-1CEC-4FCD-AC1C-8E4E8FD3C30A}" destId="{3E0E82E2-9158-4AD3-9C5E-D741018284E6}" srcOrd="0" destOrd="0" parTransId="{16C89BCB-2EC2-45F7-9B6F-6EA081576EE4}" sibTransId="{8C7FBFE8-66FF-4B96-847A-21BAEA58A834}"/>
    <dgm:cxn modelId="{6F34D635-4060-4C14-89A2-D41D9B0CF058}" srcId="{3E0E82E2-9158-4AD3-9C5E-D741018284E6}" destId="{2FD75101-40ED-469A-B5DC-63BF84CD3F03}" srcOrd="0" destOrd="0" parTransId="{799F1E4D-F03D-4E28-B3DB-440E83DF2A3A}" sibTransId="{3206597C-0A48-4277-B3C1-D487AC9D3DF1}"/>
    <dgm:cxn modelId="{89674C56-C91C-4B6F-BBD9-FA52F2412E9A}" srcId="{3E0E82E2-9158-4AD3-9C5E-D741018284E6}" destId="{B627F911-D852-444F-886B-1FDD5F1C3A98}" srcOrd="2" destOrd="0" parTransId="{A6A5A268-CDB5-48C4-B9D7-27E8B57D06C6}" sibTransId="{A801CD63-9785-4C27-A3E6-A51C929227C3}"/>
    <dgm:cxn modelId="{9B462D58-B713-4404-A19F-9AEE8BB933D1}" type="presOf" srcId="{3E0E82E2-9158-4AD3-9C5E-D741018284E6}" destId="{7CDDAB78-0922-49C7-BCE3-E5B2B7610493}" srcOrd="0" destOrd="0" presId="urn:microsoft.com/office/officeart/2008/layout/LinedList"/>
    <dgm:cxn modelId="{86FD6CAF-1011-430B-BB20-8354EA42762C}" type="presOf" srcId="{0791A899-149A-4A42-A7F9-2F48C9E8A4B6}" destId="{90A177E5-4CC7-4E4A-B702-AF4F68F8AB21}" srcOrd="0" destOrd="0" presId="urn:microsoft.com/office/officeart/2008/layout/LinedList"/>
    <dgm:cxn modelId="{BAB224EA-F9F9-45AE-AFE2-D99F5456FA95}" srcId="{3E0E82E2-9158-4AD3-9C5E-D741018284E6}" destId="{F9D7098B-BFE5-4D5B-BFC2-1445113CC364}" srcOrd="3" destOrd="0" parTransId="{D9876EF1-F308-41E9-BF5A-7C7B4986117A}" sibTransId="{693732D5-B4B4-42B3-A0F0-E50C8BEE4489}"/>
    <dgm:cxn modelId="{B14CDC23-42EA-40F2-AD2F-D2328DFDCC06}" type="presOf" srcId="{B627F911-D852-444F-886B-1FDD5F1C3A98}" destId="{5A71AFE5-323D-4EA5-B098-39337430D613}"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A11BD71B-DE07-4334-892B-F6C197315FAF}" type="presParOf" srcId="{54F7CDF7-4DC9-42C3-A124-C44A51D7287C}" destId="{ECE82E59-672A-4119-BC04-216C4EE9443D}" srcOrd="0" destOrd="0" presId="urn:microsoft.com/office/officeart/2008/layout/LinedList"/>
    <dgm:cxn modelId="{F593003A-5201-4C5C-8C77-65D5C916A364}" type="presParOf" srcId="{54F7CDF7-4DC9-42C3-A124-C44A51D7287C}" destId="{96ED639F-AA27-4596-906E-B968B761D31E}" srcOrd="1" destOrd="0" presId="urn:microsoft.com/office/officeart/2008/layout/LinedList"/>
    <dgm:cxn modelId="{D5912CE9-6C6F-4555-92AF-D2EDB4FC1FCC}" type="presParOf" srcId="{96ED639F-AA27-4596-906E-B968B761D31E}" destId="{6F01520E-44AA-4788-A23A-6BB9828C0F11}" srcOrd="0" destOrd="0" presId="urn:microsoft.com/office/officeart/2008/layout/LinedList"/>
    <dgm:cxn modelId="{D6B8E267-6D8F-45D5-B16F-243BEF6F9DD0}" type="presParOf" srcId="{96ED639F-AA27-4596-906E-B968B761D31E}" destId="{E0C2A50A-D015-4B7C-A830-938BB07DF6CA}" srcOrd="1" destOrd="0" presId="urn:microsoft.com/office/officeart/2008/layout/LinedList"/>
    <dgm:cxn modelId="{202EA740-9872-4C09-9221-27F8192DD100}" type="presParOf" srcId="{96ED639F-AA27-4596-906E-B968B761D31E}" destId="{2BE42FD6-BABF-464A-BB81-17242DD100A6}" srcOrd="2" destOrd="0" presId="urn:microsoft.com/office/officeart/2008/layout/LinedList"/>
    <dgm:cxn modelId="{02CB4A09-D3B9-4E5C-B7AD-A9C5BBECE1A2}" type="presParOf" srcId="{54F7CDF7-4DC9-42C3-A124-C44A51D7287C}" destId="{C6A774EA-A60F-4119-A50C-F1D053A7753A}" srcOrd="2" destOrd="0" presId="urn:microsoft.com/office/officeart/2008/layout/LinedList"/>
    <dgm:cxn modelId="{7B64C967-E18A-40AD-BA6F-2F2038670C84}" type="presParOf" srcId="{54F7CDF7-4DC9-42C3-A124-C44A51D7287C}" destId="{43FFC3E1-C2E2-4FC7-86B0-9FD9830546D1}" srcOrd="3" destOrd="0" presId="urn:microsoft.com/office/officeart/2008/layout/LinedList"/>
    <dgm:cxn modelId="{DBD5B41B-3AE1-407C-A93B-DFCBE60A6FF2}" type="presParOf" srcId="{54F7CDF7-4DC9-42C3-A124-C44A51D7287C}" destId="{4877A27B-E922-4C25-99D2-370E4EA11FA1}" srcOrd="4" destOrd="0" presId="urn:microsoft.com/office/officeart/2008/layout/LinedList"/>
    <dgm:cxn modelId="{7799C52E-9EDE-472D-B213-F98EC6697086}" type="presParOf" srcId="{4877A27B-E922-4C25-99D2-370E4EA11FA1}" destId="{F562F788-B8F0-448A-885A-56A6B51F9E0E}" srcOrd="0" destOrd="0" presId="urn:microsoft.com/office/officeart/2008/layout/LinedList"/>
    <dgm:cxn modelId="{5612CDD0-5A9B-4136-824A-9A813301D250}" type="presParOf" srcId="{4877A27B-E922-4C25-99D2-370E4EA11FA1}" destId="{90A177E5-4CC7-4E4A-B702-AF4F68F8AB21}" srcOrd="1" destOrd="0" presId="urn:microsoft.com/office/officeart/2008/layout/LinedList"/>
    <dgm:cxn modelId="{043A8449-4B6C-4926-8577-0732C55DF5B0}" type="presParOf" srcId="{4877A27B-E922-4C25-99D2-370E4EA11FA1}" destId="{4F954370-F668-4EBF-B152-97CB23DD9F45}" srcOrd="2" destOrd="0" presId="urn:microsoft.com/office/officeart/2008/layout/LinedList"/>
    <dgm:cxn modelId="{A06F2C47-8D31-45A5-BD0B-2B7F97E54605}" type="presParOf" srcId="{54F7CDF7-4DC9-42C3-A124-C44A51D7287C}" destId="{1701E33A-A160-42F7-B218-4DAE92CA37E5}" srcOrd="5" destOrd="0" presId="urn:microsoft.com/office/officeart/2008/layout/LinedList"/>
    <dgm:cxn modelId="{5FB30EA7-478E-4B37-9010-7F164349DA84}" type="presParOf" srcId="{54F7CDF7-4DC9-42C3-A124-C44A51D7287C}" destId="{ACE4D8EC-5C1A-4056-A6A1-71B195FA76A6}" srcOrd="6" destOrd="0" presId="urn:microsoft.com/office/officeart/2008/layout/LinedList"/>
    <dgm:cxn modelId="{FAEAB745-C81C-463A-AEF3-9D4620487AFD}" type="presParOf" srcId="{54F7CDF7-4DC9-42C3-A124-C44A51D7287C}" destId="{248973D1-0A93-4B3C-B0F8-CF2699198C67}" srcOrd="7" destOrd="0" presId="urn:microsoft.com/office/officeart/2008/layout/LinedList"/>
    <dgm:cxn modelId="{99A643FC-4CC2-4500-B077-D0CC486A0FA3}" type="presParOf" srcId="{248973D1-0A93-4B3C-B0F8-CF2699198C67}" destId="{2A920F2A-ECFF-4204-BCC3-929CA6334106}" srcOrd="0" destOrd="0" presId="urn:microsoft.com/office/officeart/2008/layout/LinedList"/>
    <dgm:cxn modelId="{597F497D-96AB-477A-BDDC-4B3C2404994A}" type="presParOf" srcId="{248973D1-0A93-4B3C-B0F8-CF2699198C67}" destId="{5A71AFE5-323D-4EA5-B098-39337430D613}" srcOrd="1" destOrd="0" presId="urn:microsoft.com/office/officeart/2008/layout/LinedList"/>
    <dgm:cxn modelId="{C141AF3F-19D2-4CE1-A5E9-5C3762A0A8CF}" type="presParOf" srcId="{248973D1-0A93-4B3C-B0F8-CF2699198C67}" destId="{256DA69D-9220-402A-B09D-A4ADB3FB7F07}" srcOrd="2" destOrd="0" presId="urn:microsoft.com/office/officeart/2008/layout/LinedList"/>
    <dgm:cxn modelId="{F73BED5D-BDA3-494D-8C3C-C66B52EC6337}" type="presParOf" srcId="{54F7CDF7-4DC9-42C3-A124-C44A51D7287C}" destId="{197D185F-4A16-4694-AB89-82B7069C366B}" srcOrd="8" destOrd="0" presId="urn:microsoft.com/office/officeart/2008/layout/LinedList"/>
    <dgm:cxn modelId="{89C67649-DE77-4D1F-9D61-D745115EEB83}" type="presParOf" srcId="{54F7CDF7-4DC9-42C3-A124-C44A51D7287C}" destId="{5A18CD81-6940-4BBD-A408-857D5C5BD843}" srcOrd="9" destOrd="0" presId="urn:microsoft.com/office/officeart/2008/layout/LinedList"/>
    <dgm:cxn modelId="{F78B556D-4508-40D4-92C0-B1BB2945AE0A}" type="presParOf" srcId="{54F7CDF7-4DC9-42C3-A124-C44A51D7287C}" destId="{0077D476-901D-47DA-8DDB-F6172D5756F0}" srcOrd="10" destOrd="0" presId="urn:microsoft.com/office/officeart/2008/layout/LinedList"/>
    <dgm:cxn modelId="{A9D46EB6-7E9F-488D-ADB4-1CEEE24F9644}" type="presParOf" srcId="{0077D476-901D-47DA-8DDB-F6172D5756F0}" destId="{0C4728AE-AE10-424D-A34F-80BE09CAF883}" srcOrd="0" destOrd="0" presId="urn:microsoft.com/office/officeart/2008/layout/LinedList"/>
    <dgm:cxn modelId="{3C81E7F3-F50E-4A58-BEC9-84065D88ED7C}" type="presParOf" srcId="{0077D476-901D-47DA-8DDB-F6172D5756F0}" destId="{66762510-6F23-423A-8E47-0C1A78470C7D}" srcOrd="1" destOrd="0" presId="urn:microsoft.com/office/officeart/2008/layout/LinedList"/>
    <dgm:cxn modelId="{7BB9CA39-73E0-414A-9A4F-E9D61A2B2044}" type="presParOf" srcId="{0077D476-901D-47DA-8DDB-F6172D5756F0}" destId="{FE92C900-7918-4F21-89BD-8AB2F282B84D}" srcOrd="2" destOrd="0" presId="urn:microsoft.com/office/officeart/2008/layout/LinedList"/>
    <dgm:cxn modelId="{69736CBE-D23E-47AD-BAFE-C0AE1691A472}" type="presParOf" srcId="{54F7CDF7-4DC9-42C3-A124-C44A51D7287C}" destId="{94D00B0A-D72F-4FFD-BBD3-2D1C4335C7C2}" srcOrd="11" destOrd="0" presId="urn:microsoft.com/office/officeart/2008/layout/LinedList"/>
    <dgm:cxn modelId="{1DE351AF-13CA-4452-BEAC-123C21329BBE}" type="presParOf" srcId="{54F7CDF7-4DC9-42C3-A124-C44A51D7287C}" destId="{6FCAEDFA-12DE-4389-A539-1A9D405B44E4}"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AC4B35A-0BA2-4F80-892D-5430E8251079}">
      <dgm:prSet phldrT="[Text]" custT="1"/>
      <dgm:spPr>
        <a:solidFill>
          <a:schemeClr val="accent2">
            <a:lumMod val="20000"/>
            <a:lumOff val="80000"/>
          </a:schemeClr>
        </a:solidFill>
      </dgm:spPr>
      <dgm:t>
        <a:bodyPr/>
        <a:lstStyle/>
        <a:p>
          <a:r>
            <a:rPr lang="en-US" sz="1600" dirty="0" smtClean="0">
              <a:latin typeface="Open Sans" panose="020B0606030504020204" pitchFamily="34" charset="0"/>
              <a:ea typeface="Open Sans" panose="020B0606030504020204" pitchFamily="34" charset="0"/>
              <a:cs typeface="Open Sans" panose="020B0606030504020204" pitchFamily="34" charset="0"/>
            </a:rPr>
            <a:t>Each batch to include one QC Sample, Reference Matrix Blank (Water)</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5A4EEE49-D871-4C7F-B0AC-1374D0BA7496}" type="par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603CA0F-007B-407F-A1E4-B108E36A9FB0}" type="sib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Quality Control</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9CE18C4E-C4AB-4120-A981-BFF3F25F71E6}">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Quality</a:t>
          </a:r>
          <a:r>
            <a:rPr lang="en-US" sz="1600" dirty="0" smtClean="0">
              <a:latin typeface="Open Sans" panose="020B0606030504020204" pitchFamily="34" charset="0"/>
              <a:ea typeface="Open Sans" panose="020B0606030504020204" pitchFamily="34" charset="0"/>
              <a:cs typeface="Open Sans" panose="020B0606030504020204" pitchFamily="34" charset="0"/>
            </a:rPr>
            <a:t> </a:t>
          </a:r>
          <a:r>
            <a:rPr lang="en-US" sz="2000" dirty="0" smtClean="0">
              <a:latin typeface="Open Sans" panose="020B0606030504020204" pitchFamily="34" charset="0"/>
              <a:ea typeface="Open Sans" panose="020B0606030504020204" pitchFamily="34" charset="0"/>
              <a:cs typeface="Open Sans" panose="020B0606030504020204" pitchFamily="34" charset="0"/>
            </a:rPr>
            <a:t>Assurance</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780FA2E7-EE80-42F0-8C6B-378E6DC8D91E}" type="parTrans" cxnId="{B1B8EE6A-D9B8-4E51-A129-B82AD3BD9754}">
      <dgm:prSet/>
      <dgm:spPr/>
      <dgm:t>
        <a:bodyPr/>
        <a:lstStyle/>
        <a:p>
          <a:endParaRPr lang="en-US"/>
        </a:p>
      </dgm:t>
    </dgm:pt>
    <dgm:pt modelId="{9E1F0D4A-7FAD-431D-BC5C-6C94C527CC7D}" type="sibTrans" cxnId="{B1B8EE6A-D9B8-4E51-A129-B82AD3BD9754}">
      <dgm:prSet/>
      <dgm:spPr/>
      <dgm:t>
        <a:bodyPr/>
        <a:lstStyle/>
        <a:p>
          <a:endParaRPr lang="en-US"/>
        </a:p>
      </dgm:t>
    </dgm:pt>
    <dgm:pt modelId="{82CFC717-C7D2-49CD-A81D-5AEE2ED299F2}">
      <dgm:prSet phldrT="[Text]" custT="1"/>
      <dgm:spPr/>
      <dgm:t>
        <a:bodyPr/>
        <a:lstStyle/>
        <a:p>
          <a:r>
            <a:rPr lang="en-US" sz="1600" dirty="0" smtClean="0">
              <a:latin typeface="Open Sans" panose="020B0606030504020204" pitchFamily="34" charset="0"/>
              <a:ea typeface="Open Sans" panose="020B0606030504020204" pitchFamily="34" charset="0"/>
              <a:cs typeface="Open Sans" panose="020B0606030504020204" pitchFamily="34" charset="0"/>
            </a:rPr>
            <a:t>QC Samples must either be a homogenous sample of the same matrix analyzed repeatedly in each batch or duplicate analyses of one or more samples in each batch.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1EA4C069-6CB7-4617-A564-A2B709173309}" type="parTrans" cxnId="{C37D5F98-C96F-4275-B4F6-C6C74E28BC12}">
      <dgm:prSet/>
      <dgm:spPr/>
      <dgm:t>
        <a:bodyPr/>
        <a:lstStyle/>
        <a:p>
          <a:endParaRPr lang="en-US"/>
        </a:p>
      </dgm:t>
    </dgm:pt>
    <dgm:pt modelId="{813F6328-26AF-4358-A67D-E9599AA6DE74}" type="sibTrans" cxnId="{C37D5F98-C96F-4275-B4F6-C6C74E28BC12}">
      <dgm:prSet/>
      <dgm:spPr/>
      <dgm:t>
        <a:bodyPr/>
        <a:lstStyle/>
        <a:p>
          <a:endParaRPr lang="en-US"/>
        </a:p>
      </dgm:t>
    </dgm:pt>
    <dgm:pt modelId="{509E80A1-7088-4C18-87D2-539CE719FF72}">
      <dgm:prSet phldrT="[Text]" custT="1"/>
      <dgm:spPr/>
      <dgm:t>
        <a:bodyPr anchor="ctr"/>
        <a:lstStyle/>
        <a:p>
          <a:pPr algn="just">
            <a:lnSpc>
              <a:spcPct val="100000"/>
            </a:lnSpc>
          </a:pPr>
          <a:r>
            <a:rPr lang="en-US" sz="1600" dirty="0" smtClean="0">
              <a:latin typeface="Open Sans" panose="020B0606030504020204" pitchFamily="34" charset="0"/>
              <a:ea typeface="Open Sans" panose="020B0606030504020204" pitchFamily="34" charset="0"/>
              <a:cs typeface="Open Sans" panose="020B0606030504020204" pitchFamily="34" charset="0"/>
            </a:rPr>
            <a:t>Operate a formal quality assurance </a:t>
          </a:r>
          <a:r>
            <a:rPr lang="en-US" sz="16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1600" dirty="0" smtClean="0">
              <a:latin typeface="Open Sans" panose="020B0606030504020204" pitchFamily="34" charset="0"/>
              <a:ea typeface="Open Sans" panose="020B0606030504020204" pitchFamily="34" charset="0"/>
              <a:cs typeface="Open Sans" panose="020B0606030504020204" pitchFamily="34" charset="0"/>
            </a:rPr>
            <a:t>. Minimally, include initial demonstration of laboratory capability, analysis of spiked samples spiked with labelled compounds to evaluate and document data quality, and analysis of standards and of solvent and/or sample matrix blanks as tests of continuing performance.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2C9F18D4-39E8-47BE-A46D-4F46448767E1}" type="parTrans" cxnId="{74599B52-D55F-4DE2-A2AA-895878856749}">
      <dgm:prSet/>
      <dgm:spPr/>
      <dgm:t>
        <a:bodyPr/>
        <a:lstStyle/>
        <a:p>
          <a:endParaRPr lang="en-US"/>
        </a:p>
      </dgm:t>
    </dgm:pt>
    <dgm:pt modelId="{036A906A-56AF-423F-AB82-D3FB7A5B4F07}" type="sibTrans" cxnId="{74599B52-D55F-4DE2-A2AA-895878856749}">
      <dgm:prSet/>
      <dgm:spPr/>
      <dgm:t>
        <a:bodyPr/>
        <a:lstStyle/>
        <a:p>
          <a:endParaRPr lang="en-US"/>
        </a:p>
      </dgm:t>
    </dgm:pt>
    <dgm:pt modelId="{154FBBD9-55EE-4ED8-966D-545876B6AF1F}">
      <dgm:prSet phldrT="[Text]" custT="1"/>
      <dgm:spPr/>
      <dgm:t>
        <a:bodyPr anchor="ctr"/>
        <a:lstStyle/>
        <a:p>
          <a:pPr algn="l">
            <a:lnSpc>
              <a:spcPct val="100000"/>
            </a:lnSpc>
          </a:pPr>
          <a:r>
            <a:rPr lang="en-US" sz="1600" dirty="0" smtClean="0">
              <a:latin typeface="Open Sans" panose="020B0606030504020204" pitchFamily="34" charset="0"/>
              <a:ea typeface="Open Sans" panose="020B0606030504020204" pitchFamily="34" charset="0"/>
              <a:cs typeface="Open Sans" panose="020B0606030504020204" pitchFamily="34" charset="0"/>
            </a:rPr>
            <a:t> The following analytical characteristics must be established by means of the procedures described in the test method:-</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a) Initial precision and accuracy;</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b) Method performance on the sample matrix, by analysis of spiked recovery samples;</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c) Recovery of labelled compounds in the labelled compound spiking standard;</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d) Method blanks, by analysis of reference matrix blanks.</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6EBA7EE1-40BE-45B8-AB78-C3C4178211B5}" type="parTrans" cxnId="{DB0B4A58-F1D1-47FC-AB04-F62A0FB281C1}">
      <dgm:prSet/>
      <dgm:spPr/>
      <dgm:t>
        <a:bodyPr/>
        <a:lstStyle/>
        <a:p>
          <a:endParaRPr lang="en-US"/>
        </a:p>
      </dgm:t>
    </dgm:pt>
    <dgm:pt modelId="{F812F156-87F1-4385-8513-D8F6999BF379}" type="sibTrans" cxnId="{DB0B4A58-F1D1-47FC-AB04-F62A0FB281C1}">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2"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6" custScaleX="72839" custScaleY="107328"/>
      <dgm:spPr/>
      <dgm:t>
        <a:bodyPr/>
        <a:lstStyle/>
        <a:p>
          <a:endParaRPr lang="en-US"/>
        </a:p>
      </dgm:t>
    </dgm:pt>
    <dgm:pt modelId="{54F7CDF7-4DC9-42C3-A124-C44A51D7287C}" type="pres">
      <dgm:prSet presAssocID="{3E0E82E2-9158-4AD3-9C5E-D741018284E6}" presName="vert1" presStyleCnt="0"/>
      <dgm:spPr/>
    </dgm:pt>
    <dgm:pt modelId="{D7AB846C-C5EC-44FB-91DA-EB49563920D4}" type="pres">
      <dgm:prSet presAssocID="{8AC4B35A-0BA2-4F80-892D-5430E8251079}" presName="vertSpace2a" presStyleCnt="0"/>
      <dgm:spPr/>
    </dgm:pt>
    <dgm:pt modelId="{0864B6AE-F573-45FC-8B34-A5FDF83CBBC4}" type="pres">
      <dgm:prSet presAssocID="{8AC4B35A-0BA2-4F80-892D-5430E8251079}" presName="horz2" presStyleCnt="0"/>
      <dgm:spPr/>
    </dgm:pt>
    <dgm:pt modelId="{FBD548DE-C6EA-4326-90FE-D35E89D9A2B0}" type="pres">
      <dgm:prSet presAssocID="{8AC4B35A-0BA2-4F80-892D-5430E8251079}" presName="horzSpace2" presStyleCnt="0"/>
      <dgm:spPr/>
    </dgm:pt>
    <dgm:pt modelId="{66497FA4-7A17-4CB8-ABB1-040F19B07A78}" type="pres">
      <dgm:prSet presAssocID="{8AC4B35A-0BA2-4F80-892D-5430E8251079}" presName="tx2" presStyleLbl="revTx" presStyleIdx="1" presStyleCnt="6" custScaleY="74385" custLinFactNeighborX="-1780" custLinFactNeighborY="1902"/>
      <dgm:spPr/>
      <dgm:t>
        <a:bodyPr/>
        <a:lstStyle/>
        <a:p>
          <a:endParaRPr lang="en-US"/>
        </a:p>
      </dgm:t>
    </dgm:pt>
    <dgm:pt modelId="{524DCE09-2505-41E4-92F3-AA7A3CE37FA1}" type="pres">
      <dgm:prSet presAssocID="{8AC4B35A-0BA2-4F80-892D-5430E8251079}" presName="vert2" presStyleCnt="0"/>
      <dgm:spPr/>
    </dgm:pt>
    <dgm:pt modelId="{A96A7D31-D392-4735-82C3-0B356EE4BA95}" type="pres">
      <dgm:prSet presAssocID="{8AC4B35A-0BA2-4F80-892D-5430E8251079}" presName="thinLine2b" presStyleLbl="callout" presStyleIdx="0" presStyleCnt="4"/>
      <dgm:spPr/>
    </dgm:pt>
    <dgm:pt modelId="{B62F3679-0E05-4DF0-90B3-DC948D6898FC}" type="pres">
      <dgm:prSet presAssocID="{8AC4B35A-0BA2-4F80-892D-5430E8251079}" presName="vertSpace2b" presStyleCnt="0"/>
      <dgm:spPr/>
    </dgm:pt>
    <dgm:pt modelId="{6C39234F-C278-48ED-AD3B-6B29D8CE360A}" type="pres">
      <dgm:prSet presAssocID="{82CFC717-C7D2-49CD-A81D-5AEE2ED299F2}" presName="horz2" presStyleCnt="0"/>
      <dgm:spPr/>
    </dgm:pt>
    <dgm:pt modelId="{228B976D-321C-446D-B2C1-34B3A9B933A3}" type="pres">
      <dgm:prSet presAssocID="{82CFC717-C7D2-49CD-A81D-5AEE2ED299F2}" presName="horzSpace2" presStyleCnt="0"/>
      <dgm:spPr/>
    </dgm:pt>
    <dgm:pt modelId="{EC92FE02-1E0D-419D-B9B4-BC648E74BDFB}" type="pres">
      <dgm:prSet presAssocID="{82CFC717-C7D2-49CD-A81D-5AEE2ED299F2}" presName="tx2" presStyleLbl="revTx" presStyleIdx="2" presStyleCnt="6" custLinFactNeighborX="-1233"/>
      <dgm:spPr/>
      <dgm:t>
        <a:bodyPr/>
        <a:lstStyle/>
        <a:p>
          <a:endParaRPr lang="en-US"/>
        </a:p>
      </dgm:t>
    </dgm:pt>
    <dgm:pt modelId="{81D07D9A-35CE-4358-AF5D-DDDE668BA5A8}" type="pres">
      <dgm:prSet presAssocID="{82CFC717-C7D2-49CD-A81D-5AEE2ED299F2}" presName="vert2" presStyleCnt="0"/>
      <dgm:spPr/>
    </dgm:pt>
    <dgm:pt modelId="{396C8457-75E9-41E1-AC28-B451E4F90DBE}" type="pres">
      <dgm:prSet presAssocID="{82CFC717-C7D2-49CD-A81D-5AEE2ED299F2}" presName="thinLine2b" presStyleLbl="callout" presStyleIdx="1" presStyleCnt="4"/>
      <dgm:spPr/>
    </dgm:pt>
    <dgm:pt modelId="{3A3E2710-A215-4541-AE77-2BA4D1F24490}" type="pres">
      <dgm:prSet presAssocID="{82CFC717-C7D2-49CD-A81D-5AEE2ED299F2}" presName="vertSpace2b" presStyleCnt="0"/>
      <dgm:spPr/>
    </dgm:pt>
    <dgm:pt modelId="{5A72B1CF-E498-42BE-ACEA-DE5E3DB946D0}" type="pres">
      <dgm:prSet presAssocID="{9CE18C4E-C4AB-4120-A981-BFF3F25F71E6}" presName="thickLine" presStyleLbl="alignNode1" presStyleIdx="1" presStyleCnt="2"/>
      <dgm:spPr/>
    </dgm:pt>
    <dgm:pt modelId="{BD6FF4CE-9B5A-493F-9870-EF4F0F75680B}" type="pres">
      <dgm:prSet presAssocID="{9CE18C4E-C4AB-4120-A981-BFF3F25F71E6}" presName="horz1" presStyleCnt="0"/>
      <dgm:spPr/>
    </dgm:pt>
    <dgm:pt modelId="{8B60D5B9-65AC-4A02-A9AB-EAAB63934316}" type="pres">
      <dgm:prSet presAssocID="{9CE18C4E-C4AB-4120-A981-BFF3F25F71E6}" presName="tx1" presStyleLbl="revTx" presStyleIdx="3" presStyleCnt="6" custScaleX="72651" custScaleY="179788"/>
      <dgm:spPr/>
      <dgm:t>
        <a:bodyPr/>
        <a:lstStyle/>
        <a:p>
          <a:endParaRPr lang="en-US"/>
        </a:p>
      </dgm:t>
    </dgm:pt>
    <dgm:pt modelId="{A718708B-9553-4687-8C5D-E64639769A57}" type="pres">
      <dgm:prSet presAssocID="{9CE18C4E-C4AB-4120-A981-BFF3F25F71E6}" presName="vert1" presStyleCnt="0"/>
      <dgm:spPr/>
    </dgm:pt>
    <dgm:pt modelId="{7DD3A860-95F4-473A-8771-0F8E084B6005}" type="pres">
      <dgm:prSet presAssocID="{509E80A1-7088-4C18-87D2-539CE719FF72}" presName="vertSpace2a" presStyleCnt="0"/>
      <dgm:spPr/>
    </dgm:pt>
    <dgm:pt modelId="{7AFDDCB0-7D52-4B79-B660-94F1F81BEEDB}" type="pres">
      <dgm:prSet presAssocID="{509E80A1-7088-4C18-87D2-539CE719FF72}" presName="horz2" presStyleCnt="0"/>
      <dgm:spPr/>
    </dgm:pt>
    <dgm:pt modelId="{9F2A6BD9-92DC-4283-A04B-EBC889AA3F4D}" type="pres">
      <dgm:prSet presAssocID="{509E80A1-7088-4C18-87D2-539CE719FF72}" presName="horzSpace2" presStyleCnt="0"/>
      <dgm:spPr/>
    </dgm:pt>
    <dgm:pt modelId="{62A6ECB8-8A40-40D9-A978-0E3C17A7F13D}" type="pres">
      <dgm:prSet presAssocID="{509E80A1-7088-4C18-87D2-539CE719FF72}" presName="tx2" presStyleLbl="revTx" presStyleIdx="4" presStyleCnt="6" custScaleY="2000000" custLinFactY="79942" custLinFactNeighborY="100000"/>
      <dgm:spPr/>
      <dgm:t>
        <a:bodyPr/>
        <a:lstStyle/>
        <a:p>
          <a:endParaRPr lang="en-US"/>
        </a:p>
      </dgm:t>
    </dgm:pt>
    <dgm:pt modelId="{18F6749D-6DD2-4E11-9CB0-84FE1B5D27E2}" type="pres">
      <dgm:prSet presAssocID="{509E80A1-7088-4C18-87D2-539CE719FF72}" presName="vert2" presStyleCnt="0"/>
      <dgm:spPr/>
    </dgm:pt>
    <dgm:pt modelId="{B1F6EE8E-2E11-4BD2-B765-8764DD499991}" type="pres">
      <dgm:prSet presAssocID="{509E80A1-7088-4C18-87D2-539CE719FF72}" presName="thinLine2b" presStyleLbl="callout" presStyleIdx="2" presStyleCnt="4" custLinFactY="370914" custLinFactNeighborY="400000"/>
      <dgm:spPr/>
    </dgm:pt>
    <dgm:pt modelId="{1746E3BD-62C2-45AE-BA89-83F1DF6B16E9}" type="pres">
      <dgm:prSet presAssocID="{509E80A1-7088-4C18-87D2-539CE719FF72}" presName="vertSpace2b" presStyleCnt="0"/>
      <dgm:spPr/>
    </dgm:pt>
    <dgm:pt modelId="{EB36E8E9-D74D-4484-90F5-6C105198AE4E}" type="pres">
      <dgm:prSet presAssocID="{154FBBD9-55EE-4ED8-966D-545876B6AF1F}" presName="horz2" presStyleCnt="0"/>
      <dgm:spPr/>
    </dgm:pt>
    <dgm:pt modelId="{14496D8B-5C51-4750-9DD3-4CD5B8B632B3}" type="pres">
      <dgm:prSet presAssocID="{154FBBD9-55EE-4ED8-966D-545876B6AF1F}" presName="horzSpace2" presStyleCnt="0"/>
      <dgm:spPr/>
    </dgm:pt>
    <dgm:pt modelId="{486D912A-62D6-445E-8826-B58FD6072C9D}" type="pres">
      <dgm:prSet presAssocID="{154FBBD9-55EE-4ED8-966D-545876B6AF1F}" presName="tx2" presStyleLbl="revTx" presStyleIdx="5" presStyleCnt="6" custScaleY="1914412" custLinFactY="510252" custLinFactNeighborY="600000"/>
      <dgm:spPr/>
      <dgm:t>
        <a:bodyPr/>
        <a:lstStyle/>
        <a:p>
          <a:endParaRPr lang="en-US"/>
        </a:p>
      </dgm:t>
    </dgm:pt>
    <dgm:pt modelId="{CC4A4847-E912-4A7F-BAFD-7D9568F5D157}" type="pres">
      <dgm:prSet presAssocID="{154FBBD9-55EE-4ED8-966D-545876B6AF1F}" presName="vert2" presStyleCnt="0"/>
      <dgm:spPr/>
    </dgm:pt>
    <dgm:pt modelId="{D83FF79D-3854-4DA4-B971-F43F647129CD}" type="pres">
      <dgm:prSet presAssocID="{154FBBD9-55EE-4ED8-966D-545876B6AF1F}" presName="thinLine2b" presStyleLbl="callout" presStyleIdx="3" presStyleCnt="4" custLinFactY="2949442" custLinFactNeighborY="3000000"/>
      <dgm:spPr/>
    </dgm:pt>
    <dgm:pt modelId="{E05B5A7F-31EC-445E-B0D0-42767F8244FD}" type="pres">
      <dgm:prSet presAssocID="{154FBBD9-55EE-4ED8-966D-545876B6AF1F}" presName="vertSpace2b" presStyleCnt="0"/>
      <dgm:spPr/>
    </dgm:pt>
  </dgm:ptLst>
  <dgm:cxnLst>
    <dgm:cxn modelId="{B1B8EE6A-D9B8-4E51-A129-B82AD3BD9754}" srcId="{C9D4C162-1CEC-4FCD-AC1C-8E4E8FD3C30A}" destId="{9CE18C4E-C4AB-4120-A981-BFF3F25F71E6}" srcOrd="1" destOrd="0" parTransId="{780FA2E7-EE80-42F0-8C6B-378E6DC8D91E}" sibTransId="{9E1F0D4A-7FAD-431D-BC5C-6C94C527CC7D}"/>
    <dgm:cxn modelId="{A65836D6-FA32-4AEB-B37A-8487D8E558AC}" type="presOf" srcId="{154FBBD9-55EE-4ED8-966D-545876B6AF1F}" destId="{486D912A-62D6-445E-8826-B58FD6072C9D}" srcOrd="0" destOrd="0" presId="urn:microsoft.com/office/officeart/2008/layout/LinedList"/>
    <dgm:cxn modelId="{9B462D58-B713-4404-A19F-9AEE8BB933D1}" type="presOf" srcId="{3E0E82E2-9158-4AD3-9C5E-D741018284E6}" destId="{7CDDAB78-0922-49C7-BCE3-E5B2B7610493}" srcOrd="0" destOrd="0" presId="urn:microsoft.com/office/officeart/2008/layout/LinedList"/>
    <dgm:cxn modelId="{C317EFE2-A884-4DED-AD8B-3E1439D05F66}" type="presOf" srcId="{8AC4B35A-0BA2-4F80-892D-5430E8251079}" destId="{66497FA4-7A17-4CB8-ABB1-040F19B07A78}" srcOrd="0" destOrd="0" presId="urn:microsoft.com/office/officeart/2008/layout/LinedList"/>
    <dgm:cxn modelId="{C37D5F98-C96F-4275-B4F6-C6C74E28BC12}" srcId="{3E0E82E2-9158-4AD3-9C5E-D741018284E6}" destId="{82CFC717-C7D2-49CD-A81D-5AEE2ED299F2}" srcOrd="1" destOrd="0" parTransId="{1EA4C069-6CB7-4617-A564-A2B709173309}" sibTransId="{813F6328-26AF-4358-A67D-E9599AA6DE74}"/>
    <dgm:cxn modelId="{DB0B4A58-F1D1-47FC-AB04-F62A0FB281C1}" srcId="{9CE18C4E-C4AB-4120-A981-BFF3F25F71E6}" destId="{154FBBD9-55EE-4ED8-966D-545876B6AF1F}" srcOrd="1" destOrd="0" parTransId="{6EBA7EE1-40BE-45B8-AB78-C3C4178211B5}" sibTransId="{F812F156-87F1-4385-8513-D8F6999BF379}"/>
    <dgm:cxn modelId="{CDAE5BB1-4844-4DD3-A33E-01BCEA3420F1}" type="presOf" srcId="{C9D4C162-1CEC-4FCD-AC1C-8E4E8FD3C30A}" destId="{2A0AEC6B-BEA6-4428-81B9-38EF8C970F65}" srcOrd="0" destOrd="0" presId="urn:microsoft.com/office/officeart/2008/layout/LinedList"/>
    <dgm:cxn modelId="{74599B52-D55F-4DE2-A2AA-895878856749}" srcId="{9CE18C4E-C4AB-4120-A981-BFF3F25F71E6}" destId="{509E80A1-7088-4C18-87D2-539CE719FF72}" srcOrd="0" destOrd="0" parTransId="{2C9F18D4-39E8-47BE-A46D-4F46448767E1}" sibTransId="{036A906A-56AF-423F-AB82-D3FB7A5B4F07}"/>
    <dgm:cxn modelId="{7BCDDA1B-F982-43B8-B39A-3D255D2921FC}" type="presOf" srcId="{9CE18C4E-C4AB-4120-A981-BFF3F25F71E6}" destId="{8B60D5B9-65AC-4A02-A9AB-EAAB63934316}" srcOrd="0" destOrd="0" presId="urn:microsoft.com/office/officeart/2008/layout/LinedList"/>
    <dgm:cxn modelId="{5ADED579-9B10-4192-B4F3-F5010F64A0FE}" type="presOf" srcId="{509E80A1-7088-4C18-87D2-539CE719FF72}" destId="{62A6ECB8-8A40-40D9-A978-0E3C17A7F13D}" srcOrd="0" destOrd="0" presId="urn:microsoft.com/office/officeart/2008/layout/LinedList"/>
    <dgm:cxn modelId="{4F00CCC2-047C-4768-8081-523509FDC702}" type="presOf" srcId="{82CFC717-C7D2-49CD-A81D-5AEE2ED299F2}" destId="{EC92FE02-1E0D-419D-B9B4-BC648E74BDFB}" srcOrd="0" destOrd="0" presId="urn:microsoft.com/office/officeart/2008/layout/LinedList"/>
    <dgm:cxn modelId="{DF54F697-6D0A-413E-B3D3-56C27FCD8952}" srcId="{C9D4C162-1CEC-4FCD-AC1C-8E4E8FD3C30A}" destId="{3E0E82E2-9158-4AD3-9C5E-D741018284E6}" srcOrd="0" destOrd="0" parTransId="{16C89BCB-2EC2-45F7-9B6F-6EA081576EE4}" sibTransId="{8C7FBFE8-66FF-4B96-847A-21BAEA58A834}"/>
    <dgm:cxn modelId="{9C8DB466-2C66-4DA8-90A3-237DAEF34304}" srcId="{3E0E82E2-9158-4AD3-9C5E-D741018284E6}" destId="{8AC4B35A-0BA2-4F80-892D-5430E8251079}" srcOrd="0" destOrd="0" parTransId="{5A4EEE49-D871-4C7F-B0AC-1374D0BA7496}" sibTransId="{D603CA0F-007B-407F-A1E4-B108E36A9FB0}"/>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6201BAA-E84D-4032-AB5D-EDCDE15E964F}" type="presParOf" srcId="{54F7CDF7-4DC9-42C3-A124-C44A51D7287C}" destId="{D7AB846C-C5EC-44FB-91DA-EB49563920D4}" srcOrd="0" destOrd="0" presId="urn:microsoft.com/office/officeart/2008/layout/LinedList"/>
    <dgm:cxn modelId="{78DFB9CD-9BE0-490B-B8B1-0326D650C86C}" type="presParOf" srcId="{54F7CDF7-4DC9-42C3-A124-C44A51D7287C}" destId="{0864B6AE-F573-45FC-8B34-A5FDF83CBBC4}" srcOrd="1" destOrd="0" presId="urn:microsoft.com/office/officeart/2008/layout/LinedList"/>
    <dgm:cxn modelId="{C86E778A-3022-4079-B8A3-CD3FAB8270AF}" type="presParOf" srcId="{0864B6AE-F573-45FC-8B34-A5FDF83CBBC4}" destId="{FBD548DE-C6EA-4326-90FE-D35E89D9A2B0}" srcOrd="0" destOrd="0" presId="urn:microsoft.com/office/officeart/2008/layout/LinedList"/>
    <dgm:cxn modelId="{429CEAFD-B24D-4420-AD75-C99BA4187D0A}" type="presParOf" srcId="{0864B6AE-F573-45FC-8B34-A5FDF83CBBC4}" destId="{66497FA4-7A17-4CB8-ABB1-040F19B07A78}" srcOrd="1" destOrd="0" presId="urn:microsoft.com/office/officeart/2008/layout/LinedList"/>
    <dgm:cxn modelId="{5CB001F1-F7F9-4973-B6C6-93C16729F0A9}" type="presParOf" srcId="{0864B6AE-F573-45FC-8B34-A5FDF83CBBC4}" destId="{524DCE09-2505-41E4-92F3-AA7A3CE37FA1}" srcOrd="2" destOrd="0" presId="urn:microsoft.com/office/officeart/2008/layout/LinedList"/>
    <dgm:cxn modelId="{52F2B14B-FCC1-4903-9465-67D7B0285E23}" type="presParOf" srcId="{54F7CDF7-4DC9-42C3-A124-C44A51D7287C}" destId="{A96A7D31-D392-4735-82C3-0B356EE4BA95}" srcOrd="2" destOrd="0" presId="urn:microsoft.com/office/officeart/2008/layout/LinedList"/>
    <dgm:cxn modelId="{397CA035-F704-4C96-AD0E-123EB8E43B40}" type="presParOf" srcId="{54F7CDF7-4DC9-42C3-A124-C44A51D7287C}" destId="{B62F3679-0E05-4DF0-90B3-DC948D6898FC}" srcOrd="3" destOrd="0" presId="urn:microsoft.com/office/officeart/2008/layout/LinedList"/>
    <dgm:cxn modelId="{F4C27DEF-3886-418E-996C-120C3D5D9F9E}" type="presParOf" srcId="{54F7CDF7-4DC9-42C3-A124-C44A51D7287C}" destId="{6C39234F-C278-48ED-AD3B-6B29D8CE360A}" srcOrd="4" destOrd="0" presId="urn:microsoft.com/office/officeart/2008/layout/LinedList"/>
    <dgm:cxn modelId="{4D8681BC-37BF-4FD1-96BE-701FFBACEFC1}" type="presParOf" srcId="{6C39234F-C278-48ED-AD3B-6B29D8CE360A}" destId="{228B976D-321C-446D-B2C1-34B3A9B933A3}" srcOrd="0" destOrd="0" presId="urn:microsoft.com/office/officeart/2008/layout/LinedList"/>
    <dgm:cxn modelId="{17ACD1D2-F10B-4565-A151-656C8A6C8C56}" type="presParOf" srcId="{6C39234F-C278-48ED-AD3B-6B29D8CE360A}" destId="{EC92FE02-1E0D-419D-B9B4-BC648E74BDFB}" srcOrd="1" destOrd="0" presId="urn:microsoft.com/office/officeart/2008/layout/LinedList"/>
    <dgm:cxn modelId="{8EB106ED-83C3-48F7-9989-350C908C746B}" type="presParOf" srcId="{6C39234F-C278-48ED-AD3B-6B29D8CE360A}" destId="{81D07D9A-35CE-4358-AF5D-DDDE668BA5A8}" srcOrd="2" destOrd="0" presId="urn:microsoft.com/office/officeart/2008/layout/LinedList"/>
    <dgm:cxn modelId="{E260E62B-1DA2-4BD5-8EB2-E7B03E211726}" type="presParOf" srcId="{54F7CDF7-4DC9-42C3-A124-C44A51D7287C}" destId="{396C8457-75E9-41E1-AC28-B451E4F90DBE}" srcOrd="5" destOrd="0" presId="urn:microsoft.com/office/officeart/2008/layout/LinedList"/>
    <dgm:cxn modelId="{0AE7136F-F854-4A0A-B5FA-A5268386C3D6}" type="presParOf" srcId="{54F7CDF7-4DC9-42C3-A124-C44A51D7287C}" destId="{3A3E2710-A215-4541-AE77-2BA4D1F24490}" srcOrd="6" destOrd="0" presId="urn:microsoft.com/office/officeart/2008/layout/LinedList"/>
    <dgm:cxn modelId="{DECF5A63-2A38-41D7-8D07-11DDEA4BC179}" type="presParOf" srcId="{2A0AEC6B-BEA6-4428-81B9-38EF8C970F65}" destId="{5A72B1CF-E498-42BE-ACEA-DE5E3DB946D0}" srcOrd="2" destOrd="0" presId="urn:microsoft.com/office/officeart/2008/layout/LinedList"/>
    <dgm:cxn modelId="{474B0EF1-1973-4BCA-8772-9424489A0C4C}" type="presParOf" srcId="{2A0AEC6B-BEA6-4428-81B9-38EF8C970F65}" destId="{BD6FF4CE-9B5A-493F-9870-EF4F0F75680B}" srcOrd="3" destOrd="0" presId="urn:microsoft.com/office/officeart/2008/layout/LinedList"/>
    <dgm:cxn modelId="{9571B99E-9FF0-40CA-9EAF-874CCCE5577B}" type="presParOf" srcId="{BD6FF4CE-9B5A-493F-9870-EF4F0F75680B}" destId="{8B60D5B9-65AC-4A02-A9AB-EAAB63934316}" srcOrd="0" destOrd="0" presId="urn:microsoft.com/office/officeart/2008/layout/LinedList"/>
    <dgm:cxn modelId="{59B022FC-7131-4070-B26D-F3E9848358F6}" type="presParOf" srcId="{BD6FF4CE-9B5A-493F-9870-EF4F0F75680B}" destId="{A718708B-9553-4687-8C5D-E64639769A57}" srcOrd="1" destOrd="0" presId="urn:microsoft.com/office/officeart/2008/layout/LinedList"/>
    <dgm:cxn modelId="{965F0F37-858E-484C-8BBF-B11423CBC0B7}" type="presParOf" srcId="{A718708B-9553-4687-8C5D-E64639769A57}" destId="{7DD3A860-95F4-473A-8771-0F8E084B6005}" srcOrd="0" destOrd="0" presId="urn:microsoft.com/office/officeart/2008/layout/LinedList"/>
    <dgm:cxn modelId="{892CBBB1-B60D-4641-970F-B6DA1E7F1B29}" type="presParOf" srcId="{A718708B-9553-4687-8C5D-E64639769A57}" destId="{7AFDDCB0-7D52-4B79-B660-94F1F81BEEDB}" srcOrd="1" destOrd="0" presId="urn:microsoft.com/office/officeart/2008/layout/LinedList"/>
    <dgm:cxn modelId="{BC187DAA-09C2-4873-B91E-537866F8E681}" type="presParOf" srcId="{7AFDDCB0-7D52-4B79-B660-94F1F81BEEDB}" destId="{9F2A6BD9-92DC-4283-A04B-EBC889AA3F4D}" srcOrd="0" destOrd="0" presId="urn:microsoft.com/office/officeart/2008/layout/LinedList"/>
    <dgm:cxn modelId="{62FC3867-D726-48B4-BDF8-AC031255CC4F}" type="presParOf" srcId="{7AFDDCB0-7D52-4B79-B660-94F1F81BEEDB}" destId="{62A6ECB8-8A40-40D9-A978-0E3C17A7F13D}" srcOrd="1" destOrd="0" presId="urn:microsoft.com/office/officeart/2008/layout/LinedList"/>
    <dgm:cxn modelId="{0DDA7951-7891-4A4A-B073-F83BC56A9251}" type="presParOf" srcId="{7AFDDCB0-7D52-4B79-B660-94F1F81BEEDB}" destId="{18F6749D-6DD2-4E11-9CB0-84FE1B5D27E2}" srcOrd="2" destOrd="0" presId="urn:microsoft.com/office/officeart/2008/layout/LinedList"/>
    <dgm:cxn modelId="{06789ABE-6361-4B50-8D93-AB9D8168F225}" type="presParOf" srcId="{A718708B-9553-4687-8C5D-E64639769A57}" destId="{B1F6EE8E-2E11-4BD2-B765-8764DD499991}" srcOrd="2" destOrd="0" presId="urn:microsoft.com/office/officeart/2008/layout/LinedList"/>
    <dgm:cxn modelId="{0B9ECD88-2288-4A5A-9040-9B60CC913347}" type="presParOf" srcId="{A718708B-9553-4687-8C5D-E64639769A57}" destId="{1746E3BD-62C2-45AE-BA89-83F1DF6B16E9}" srcOrd="3" destOrd="0" presId="urn:microsoft.com/office/officeart/2008/layout/LinedList"/>
    <dgm:cxn modelId="{33B3C8FC-DA37-4A7D-BDC8-A83A87E0C799}" type="presParOf" srcId="{A718708B-9553-4687-8C5D-E64639769A57}" destId="{EB36E8E9-D74D-4484-90F5-6C105198AE4E}" srcOrd="4" destOrd="0" presId="urn:microsoft.com/office/officeart/2008/layout/LinedList"/>
    <dgm:cxn modelId="{B12CFDB2-2F85-4BA5-98A3-5B887E561563}" type="presParOf" srcId="{EB36E8E9-D74D-4484-90F5-6C105198AE4E}" destId="{14496D8B-5C51-4750-9DD3-4CD5B8B632B3}" srcOrd="0" destOrd="0" presId="urn:microsoft.com/office/officeart/2008/layout/LinedList"/>
    <dgm:cxn modelId="{48C1CDA3-A91A-4E1F-B325-9A268C93EA56}" type="presParOf" srcId="{EB36E8E9-D74D-4484-90F5-6C105198AE4E}" destId="{486D912A-62D6-445E-8826-B58FD6072C9D}" srcOrd="1" destOrd="0" presId="urn:microsoft.com/office/officeart/2008/layout/LinedList"/>
    <dgm:cxn modelId="{08AFC8EE-C8B1-4DA5-8061-5FE8B6D29B82}" type="presParOf" srcId="{EB36E8E9-D74D-4484-90F5-6C105198AE4E}" destId="{CC4A4847-E912-4A7F-BAFD-7D9568F5D157}" srcOrd="2" destOrd="0" presId="urn:microsoft.com/office/officeart/2008/layout/LinedList"/>
    <dgm:cxn modelId="{E59D3807-053A-499F-A179-0C3426DE1AE2}" type="presParOf" srcId="{A718708B-9553-4687-8C5D-E64639769A57}" destId="{D83FF79D-3854-4DA4-B971-F43F647129CD}" srcOrd="5" destOrd="0" presId="urn:microsoft.com/office/officeart/2008/layout/LinedList"/>
    <dgm:cxn modelId="{5814FC35-DEB8-4D48-98EB-BAFB195BB3C8}" type="presParOf" srcId="{A718708B-9553-4687-8C5D-E64639769A57}" destId="{E05B5A7F-31EC-445E-B0D0-42767F8244FD}"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6A22B-AD14-45A9-A5B2-67D7B4FA5309}">
      <dsp:nvSpPr>
        <dsp:cNvPr id="0" name=""/>
        <dsp:cNvSpPr/>
      </dsp:nvSpPr>
      <dsp:spPr>
        <a:xfrm>
          <a:off x="0" y="4083"/>
          <a:ext cx="10748634" cy="559601"/>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Procedure</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7317" y="31400"/>
        <a:ext cx="10694000" cy="504967"/>
      </dsp:txXfrm>
    </dsp:sp>
    <dsp:sp modelId="{5FC47FF5-C3F7-4E29-B1C1-7834C90CB7A2}">
      <dsp:nvSpPr>
        <dsp:cNvPr id="0" name=""/>
        <dsp:cNvSpPr/>
      </dsp:nvSpPr>
      <dsp:spPr>
        <a:xfrm>
          <a:off x="0" y="624078"/>
          <a:ext cx="10748634" cy="453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Ensure </a:t>
          </a:r>
          <a:r>
            <a:rPr lang="en-US" sz="2200"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2200" kern="1200" dirty="0" smtClean="0">
              <a:latin typeface="Open Sans" panose="020B0606030504020204" pitchFamily="34" charset="0"/>
              <a:ea typeface="Open Sans" panose="020B0606030504020204" pitchFamily="34" charset="0"/>
              <a:cs typeface="Open Sans" panose="020B0606030504020204" pitchFamily="34" charset="0"/>
            </a:rPr>
            <a:t> originally present does not degrade or be contaminated</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624078"/>
        <a:ext cx="10748634" cy="453602"/>
      </dsp:txXfrm>
    </dsp:sp>
    <dsp:sp modelId="{E968B18B-4A66-41EF-BE5F-31A986B3DE14}">
      <dsp:nvSpPr>
        <dsp:cNvPr id="0" name=""/>
        <dsp:cNvSpPr/>
      </dsp:nvSpPr>
      <dsp:spPr>
        <a:xfrm>
          <a:off x="0" y="1262018"/>
          <a:ext cx="10748634" cy="559601"/>
        </a:xfrm>
        <a:prstGeom prst="roundRect">
          <a:avLst/>
        </a:prstGeom>
        <a:solidFill>
          <a:schemeClr val="accent1">
            <a:shade val="80000"/>
            <a:hueOff val="174641"/>
            <a:satOff val="-3128"/>
            <a:lumOff val="13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Sample Container</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7317" y="1289335"/>
        <a:ext cx="10694000" cy="504967"/>
      </dsp:txXfrm>
    </dsp:sp>
    <dsp:sp modelId="{587B9CAA-70C3-4F05-87C4-0AE9DCD6A013}">
      <dsp:nvSpPr>
        <dsp:cNvPr id="0" name=""/>
        <dsp:cNvSpPr/>
      </dsp:nvSpPr>
      <dsp:spPr>
        <a:xfrm>
          <a:off x="0" y="1870966"/>
          <a:ext cx="10748634" cy="1438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Container of appropriate material shall be used and cleaned by specified procedures </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*CDC Recommends </a:t>
          </a:r>
          <a:r>
            <a:rPr lang="en-US" sz="2200" u="sng" kern="1200" dirty="0" smtClean="0">
              <a:latin typeface="Open Sans" panose="020B0606030504020204" pitchFamily="34" charset="0"/>
              <a:ea typeface="Open Sans" panose="020B0606030504020204" pitchFamily="34" charset="0"/>
              <a:cs typeface="Open Sans" panose="020B0606030504020204" pitchFamily="34" charset="0"/>
            </a:rPr>
            <a:t>wide-mouth screw cap polypropylene plastic bottle</a:t>
          </a:r>
          <a:r>
            <a:rPr lang="en-US" sz="2400" kern="1200" dirty="0" smtClean="0">
              <a:latin typeface="Open Sans" panose="020B0606030504020204" pitchFamily="34" charset="0"/>
              <a:ea typeface="Open Sans" panose="020B0606030504020204" pitchFamily="34" charset="0"/>
              <a:cs typeface="Open Sans" panose="020B0606030504020204" pitchFamily="34" charset="0"/>
            </a:rPr>
            <a:t/>
          </a:r>
          <a:br>
            <a:rPr lang="en-US" sz="2400" kern="1200" dirty="0" smtClean="0">
              <a:latin typeface="Open Sans" panose="020B0606030504020204" pitchFamily="34" charset="0"/>
              <a:ea typeface="Open Sans" panose="020B0606030504020204" pitchFamily="34" charset="0"/>
              <a:cs typeface="Open Sans" panose="020B0606030504020204" pitchFamily="34" charset="0"/>
            </a:rPr>
          </a:b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870966"/>
        <a:ext cx="10748634" cy="1438342"/>
      </dsp:txXfrm>
    </dsp:sp>
    <dsp:sp modelId="{81574133-9464-4954-9838-F60406A992A0}">
      <dsp:nvSpPr>
        <dsp:cNvPr id="0" name=""/>
        <dsp:cNvSpPr/>
      </dsp:nvSpPr>
      <dsp:spPr>
        <a:xfrm>
          <a:off x="0" y="3130573"/>
          <a:ext cx="10748634" cy="559601"/>
        </a:xfrm>
        <a:prstGeom prst="roundRect">
          <a:avLst/>
        </a:prstGeom>
        <a:solidFill>
          <a:schemeClr val="accent1">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Water Sampling (not within control of lab)</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7317" y="3157890"/>
        <a:ext cx="10694000" cy="504967"/>
      </dsp:txXfrm>
    </dsp:sp>
    <dsp:sp modelId="{CF8A3BF1-A78C-4221-8084-00C57BACC83D}">
      <dsp:nvSpPr>
        <dsp:cNvPr id="0" name=""/>
        <dsp:cNvSpPr/>
      </dsp:nvSpPr>
      <dsp:spPr>
        <a:xfrm>
          <a:off x="0" y="3578918"/>
          <a:ext cx="10748634" cy="149443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341269"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Clients shall be instructed</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457200" lvl="2"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on the correct manner of selecting and cleaning suitable containers </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457200" lvl="2"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with procedures for taking representative or grab samples </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977900">
            <a:lnSpc>
              <a:spcPct val="90000"/>
            </a:lnSpc>
            <a:spcBef>
              <a:spcPct val="0"/>
            </a:spcBef>
            <a:spcAft>
              <a:spcPct val="20000"/>
            </a:spcAft>
            <a:buChar char="••"/>
          </a:pP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3578918"/>
        <a:ext cx="10748634" cy="14944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2803"/>
          <a:ext cx="1776106" cy="5736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Reagents </a:t>
          </a:r>
          <a:br>
            <a:rPr lang="en-US" sz="2000" kern="1200" dirty="0" smtClean="0">
              <a:latin typeface="Open Sans" panose="020B0606030504020204" pitchFamily="34" charset="0"/>
              <a:ea typeface="Open Sans" panose="020B0606030504020204" pitchFamily="34" charset="0"/>
              <a:cs typeface="Open Sans" panose="020B0606030504020204" pitchFamily="34" charset="0"/>
            </a:rPr>
          </a:br>
          <a:r>
            <a:rPr lang="en-US" sz="2000" kern="1200" dirty="0" smtClean="0">
              <a:latin typeface="Open Sans" panose="020B0606030504020204" pitchFamily="34" charset="0"/>
              <a:ea typeface="Open Sans" panose="020B0606030504020204" pitchFamily="34" charset="0"/>
              <a:cs typeface="Open Sans" panose="020B0606030504020204" pitchFamily="34" charset="0"/>
            </a:rPr>
            <a:t>and Culture media</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803"/>
        <a:ext cx="1776106" cy="5736366"/>
      </dsp:txXfrm>
    </dsp:sp>
    <dsp:sp modelId="{66497FA4-7A17-4CB8-ABB1-040F19B07A78}">
      <dsp:nvSpPr>
        <dsp:cNvPr id="0" name=""/>
        <dsp:cNvSpPr/>
      </dsp:nvSpPr>
      <dsp:spPr>
        <a:xfrm>
          <a:off x="1788627" y="215844"/>
          <a:ext cx="9570720" cy="625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Proper storage of reagents ( according to manufacturer ) &amp; appropriate grade of materials shall be used</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788627" y="215844"/>
        <a:ext cx="9570720" cy="625542"/>
      </dsp:txXfrm>
    </dsp:sp>
    <dsp:sp modelId="{A96A7D31-D392-4735-82C3-0B356EE4BA95}">
      <dsp:nvSpPr>
        <dsp:cNvPr id="0" name=""/>
        <dsp:cNvSpPr/>
      </dsp:nvSpPr>
      <dsp:spPr>
        <a:xfrm>
          <a:off x="1776106" y="78267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C1FC5-A185-45C2-9680-E75B2CB9D8A0}">
      <dsp:nvSpPr>
        <dsp:cNvPr id="0" name=""/>
        <dsp:cNvSpPr/>
      </dsp:nvSpPr>
      <dsp:spPr>
        <a:xfrm>
          <a:off x="1831504" y="874537"/>
          <a:ext cx="9570720" cy="706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Reagent containers shall be labelled with : Reagent name, Date of receipt, Strength, solvent, safety precautions and expiry</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874537"/>
        <a:ext cx="9570720" cy="706042"/>
      </dsp:txXfrm>
    </dsp:sp>
    <dsp:sp modelId="{20E493E2-1405-4A35-B458-F45416396DFF}">
      <dsp:nvSpPr>
        <dsp:cNvPr id="0" name=""/>
        <dsp:cNvSpPr/>
      </dsp:nvSpPr>
      <dsp:spPr>
        <a:xfrm>
          <a:off x="1776106" y="1643053"/>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8670D8-60F4-44DF-9FFD-3475C9AF58EB}">
      <dsp:nvSpPr>
        <dsp:cNvPr id="0" name=""/>
        <dsp:cNvSpPr/>
      </dsp:nvSpPr>
      <dsp:spPr>
        <a:xfrm>
          <a:off x="1831504" y="1719294"/>
          <a:ext cx="9570720" cy="41808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Person responsible of preparation of reagents should be identifiable either from label or records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1719294"/>
        <a:ext cx="9570720" cy="418087"/>
      </dsp:txXfrm>
    </dsp:sp>
    <dsp:sp modelId="{0E0EA4E6-D3EF-4FB1-8374-024CA2E40FF4}">
      <dsp:nvSpPr>
        <dsp:cNvPr id="0" name=""/>
        <dsp:cNvSpPr/>
      </dsp:nvSpPr>
      <dsp:spPr>
        <a:xfrm>
          <a:off x="1776106" y="2215474"/>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5AD1DD-DE8C-41D2-9858-4CDBE64DD392}">
      <dsp:nvSpPr>
        <dsp:cNvPr id="0" name=""/>
        <dsp:cNvSpPr/>
      </dsp:nvSpPr>
      <dsp:spPr>
        <a:xfrm>
          <a:off x="1831504" y="2291715"/>
          <a:ext cx="9570720" cy="673169"/>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Written procedures for the preparation of reagent solutions and culture media, including records of preparation shall be maintained for later reference.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i.e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details like volume, concentration)</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2291715"/>
        <a:ext cx="9570720" cy="673169"/>
      </dsp:txXfrm>
    </dsp:sp>
    <dsp:sp modelId="{B8A74207-89F7-4C2D-9499-4307CDE2CA42}">
      <dsp:nvSpPr>
        <dsp:cNvPr id="0" name=""/>
        <dsp:cNvSpPr/>
      </dsp:nvSpPr>
      <dsp:spPr>
        <a:xfrm>
          <a:off x="1776106" y="3042976"/>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248983-5DE4-42F8-975A-C01427191693}">
      <dsp:nvSpPr>
        <dsp:cNvPr id="0" name=""/>
        <dsp:cNvSpPr/>
      </dsp:nvSpPr>
      <dsp:spPr>
        <a:xfrm>
          <a:off x="1846913" y="3063379"/>
          <a:ext cx="9539328" cy="457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Hazardous substance: Under national regulations, should be kept separately from other reagents (locked)</a:t>
          </a:r>
        </a:p>
      </dsp:txBody>
      <dsp:txXfrm>
        <a:off x="1846913" y="3063379"/>
        <a:ext cx="9539328" cy="457134"/>
      </dsp:txXfrm>
    </dsp:sp>
    <dsp:sp modelId="{A1B8CAB6-B55E-4EF6-A179-83B043CA7C47}">
      <dsp:nvSpPr>
        <dsp:cNvPr id="0" name=""/>
        <dsp:cNvSpPr/>
      </dsp:nvSpPr>
      <dsp:spPr>
        <a:xfrm>
          <a:off x="1776106" y="3654443"/>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804CA0-9357-46EF-8275-23D562046403}">
      <dsp:nvSpPr>
        <dsp:cNvPr id="0" name=""/>
        <dsp:cNvSpPr/>
      </dsp:nvSpPr>
      <dsp:spPr>
        <a:xfrm>
          <a:off x="1846913" y="3772909"/>
          <a:ext cx="9570720" cy="899421"/>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When preparing own media, chemicals used shall be verified to be of appropriate quality concentration. (include details like culture media, medium name, batch number, amount prepared, pH before and after autoclaving, autoclave time and pressure.)</a:t>
          </a:r>
        </a:p>
      </dsp:txBody>
      <dsp:txXfrm>
        <a:off x="1846913" y="3772909"/>
        <a:ext cx="9570720" cy="899421"/>
      </dsp:txXfrm>
    </dsp:sp>
    <dsp:sp modelId="{38AFFB9F-FE75-4278-9C5E-D98A441BD118}">
      <dsp:nvSpPr>
        <dsp:cNvPr id="0" name=""/>
        <dsp:cNvSpPr/>
      </dsp:nvSpPr>
      <dsp:spPr>
        <a:xfrm>
          <a:off x="1776106" y="470819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F48BB0-9524-4DBB-8D8D-786A50E5DD53}">
      <dsp:nvSpPr>
        <dsp:cNvPr id="0" name=""/>
        <dsp:cNvSpPr/>
      </dsp:nvSpPr>
      <dsp:spPr>
        <a:xfrm>
          <a:off x="1849305" y="4752090"/>
          <a:ext cx="9570720" cy="71548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Have procedures for verifying suitability of culture media used. Positive and negative controls shall be applied simultaneously together with material to be tested</a:t>
          </a:r>
          <a:endParaRPr lang="en-US" kern="1200" dirty="0"/>
        </a:p>
      </dsp:txBody>
      <dsp:txXfrm>
        <a:off x="1849305" y="4752090"/>
        <a:ext cx="9570720" cy="715487"/>
      </dsp:txXfrm>
    </dsp:sp>
    <dsp:sp modelId="{388F00F3-3573-4C3D-804F-F926641FF331}">
      <dsp:nvSpPr>
        <dsp:cNvPr id="0" name=""/>
        <dsp:cNvSpPr/>
      </dsp:nvSpPr>
      <dsp:spPr>
        <a:xfrm>
          <a:off x="1776106" y="557801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1105"/>
          <a:ext cx="1776106" cy="1463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Certified Reference Materials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105"/>
        <a:ext cx="1776106" cy="1463989"/>
      </dsp:txXfrm>
    </dsp:sp>
    <dsp:sp modelId="{FE939DF2-D048-4F95-902B-469453990E85}">
      <dsp:nvSpPr>
        <dsp:cNvPr id="0" name=""/>
        <dsp:cNvSpPr/>
      </dsp:nvSpPr>
      <dsp:spPr>
        <a:xfrm>
          <a:off x="1958986" y="91351"/>
          <a:ext cx="9570720" cy="1041746"/>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Reference material, accompanied by documentation (e.g. COA) issued by an authoritative body and providing one or more specified property values with associated uncertainties and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traceabilities</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using valid procedures.</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8986" y="91351"/>
        <a:ext cx="9570720" cy="1041746"/>
      </dsp:txXfrm>
    </dsp:sp>
    <dsp:sp modelId="{37ADDC81-4F2F-4A40-84FB-F2BD26281FD2}">
      <dsp:nvSpPr>
        <dsp:cNvPr id="0" name=""/>
        <dsp:cNvSpPr/>
      </dsp:nvSpPr>
      <dsp:spPr>
        <a:xfrm>
          <a:off x="1776106" y="1133097"/>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BCA910-278C-405F-B7E6-670CEBA8F737}">
      <dsp:nvSpPr>
        <dsp:cNvPr id="0" name=""/>
        <dsp:cNvSpPr/>
      </dsp:nvSpPr>
      <dsp:spPr>
        <a:xfrm>
          <a:off x="0" y="1465095"/>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A0B68A-8951-4698-BFB6-239CBF6F73F6}">
      <dsp:nvSpPr>
        <dsp:cNvPr id="0" name=""/>
        <dsp:cNvSpPr/>
      </dsp:nvSpPr>
      <dsp:spPr>
        <a:xfrm>
          <a:off x="0" y="1465095"/>
          <a:ext cx="1788963" cy="407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Reference </a:t>
          </a:r>
          <a:r>
            <a:rPr lang="en-US" sz="1720" kern="1200" dirty="0" smtClean="0">
              <a:latin typeface="Open Sans" panose="020B0606030504020204" pitchFamily="34" charset="0"/>
              <a:ea typeface="Open Sans" panose="020B0606030504020204" pitchFamily="34" charset="0"/>
              <a:cs typeface="Open Sans" panose="020B0606030504020204" pitchFamily="34" charset="0"/>
            </a:rPr>
            <a:t>Microorganisms</a:t>
          </a:r>
          <a:endParaRPr lang="en-US" sz="172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465095"/>
        <a:ext cx="1788963" cy="4075747"/>
      </dsp:txXfrm>
    </dsp:sp>
    <dsp:sp modelId="{E4034A6F-FD81-4C02-B191-8811157E5855}">
      <dsp:nvSpPr>
        <dsp:cNvPr id="0" name=""/>
        <dsp:cNvSpPr/>
      </dsp:nvSpPr>
      <dsp:spPr>
        <a:xfrm>
          <a:off x="1971664" y="1723134"/>
          <a:ext cx="9561373" cy="599290"/>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The laboratory shall hold reference cultures of microorganisms, where appropriate, from a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recognised</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national/international collection to demonstrate traceability.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eg</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ATCC)</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1664" y="1723134"/>
        <a:ext cx="9561373" cy="599290"/>
      </dsp:txXfrm>
    </dsp:sp>
    <dsp:sp modelId="{DCA3574E-99FC-4758-A748-28453D5ED420}">
      <dsp:nvSpPr>
        <dsp:cNvPr id="0" name=""/>
        <dsp:cNvSpPr/>
      </dsp:nvSpPr>
      <dsp:spPr>
        <a:xfrm>
          <a:off x="1731765" y="3727653"/>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0B2460-1848-4157-B29A-96959801DF31}">
      <dsp:nvSpPr>
        <dsp:cNvPr id="0" name=""/>
        <dsp:cNvSpPr/>
      </dsp:nvSpPr>
      <dsp:spPr>
        <a:xfrm>
          <a:off x="1971664" y="2928355"/>
          <a:ext cx="9561373" cy="599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Reference cultures may be sub-cultured preferably once, no more than 5x from original. Reference stocks to be used to prepare working stocks for routine work ( cannot be re-frozen/re-used once thawed)</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1664" y="2928355"/>
        <a:ext cx="9561373" cy="599290"/>
      </dsp:txXfrm>
    </dsp:sp>
    <dsp:sp modelId="{96538B94-4A55-4FE0-9B0E-40161C23A9EA}">
      <dsp:nvSpPr>
        <dsp:cNvPr id="0" name=""/>
        <dsp:cNvSpPr/>
      </dsp:nvSpPr>
      <dsp:spPr>
        <a:xfrm>
          <a:off x="1788963" y="2666672"/>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CEF5AF-E30E-4A6A-A077-EFDF20B525E9}">
      <dsp:nvSpPr>
        <dsp:cNvPr id="0" name=""/>
        <dsp:cNvSpPr/>
      </dsp:nvSpPr>
      <dsp:spPr>
        <a:xfrm>
          <a:off x="1971664" y="3945471"/>
          <a:ext cx="9561373" cy="599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Working stocks cannot  be sub-cultured to replace reference stocks. Records of sub-culturing shall be kept.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1664" y="3945471"/>
        <a:ext cx="9561373" cy="599290"/>
      </dsp:txXfrm>
    </dsp:sp>
    <dsp:sp modelId="{431DD00C-872E-48CC-9EC2-63487EC1ADDE}">
      <dsp:nvSpPr>
        <dsp:cNvPr id="0" name=""/>
        <dsp:cNvSpPr/>
      </dsp:nvSpPr>
      <dsp:spPr>
        <a:xfrm>
          <a:off x="1788963" y="4603753"/>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118911"/>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269336"/>
          <a:ext cx="1776106" cy="5046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Method</a:t>
          </a:r>
          <a:r>
            <a:rPr lang="en-US" sz="2000" kern="1200" baseline="0" dirty="0" smtClean="0">
              <a:latin typeface="Open Sans" panose="020B0606030504020204" pitchFamily="34" charset="0"/>
              <a:ea typeface="Open Sans" panose="020B0606030504020204" pitchFamily="34" charset="0"/>
              <a:cs typeface="Open Sans" panose="020B0606030504020204" pitchFamily="34" charset="0"/>
            </a:rPr>
            <a:t> Validation</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69336"/>
        <a:ext cx="1776106" cy="5046138"/>
      </dsp:txXfrm>
    </dsp:sp>
    <dsp:sp modelId="{66497FA4-7A17-4CB8-ABB1-040F19B07A78}">
      <dsp:nvSpPr>
        <dsp:cNvPr id="0" name=""/>
        <dsp:cNvSpPr/>
      </dsp:nvSpPr>
      <dsp:spPr>
        <a:xfrm>
          <a:off x="1788627" y="435043"/>
          <a:ext cx="9570720" cy="779324"/>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Carried out by analyzing reference standards of known concentration, both in isolation and in form of spiked samples, and determining the recovery through each stage of the procedure (extraction, conc. of extract &amp; clean up of the extract)</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788627" y="435043"/>
        <a:ext cx="9570720" cy="779324"/>
      </dsp:txXfrm>
    </dsp:sp>
    <dsp:sp modelId="{A96A7D31-D392-4735-82C3-0B356EE4BA95}">
      <dsp:nvSpPr>
        <dsp:cNvPr id="0" name=""/>
        <dsp:cNvSpPr/>
      </dsp:nvSpPr>
      <dsp:spPr>
        <a:xfrm>
          <a:off x="1776106" y="1327629"/>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C1FC5-A185-45C2-9680-E75B2CB9D8A0}">
      <dsp:nvSpPr>
        <dsp:cNvPr id="0" name=""/>
        <dsp:cNvSpPr/>
      </dsp:nvSpPr>
      <dsp:spPr>
        <a:xfrm>
          <a:off x="1831504" y="1493670"/>
          <a:ext cx="9570720" cy="788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Detection limits, linearity and reproducibility of analysis shall be evaluated on spiked material containing standards covering the expected concentration range.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1493670"/>
        <a:ext cx="9570720" cy="788753"/>
      </dsp:txXfrm>
    </dsp:sp>
    <dsp:sp modelId="{20E493E2-1405-4A35-B458-F45416396DFF}">
      <dsp:nvSpPr>
        <dsp:cNvPr id="0" name=""/>
        <dsp:cNvSpPr/>
      </dsp:nvSpPr>
      <dsp:spPr>
        <a:xfrm>
          <a:off x="1776106" y="2395350"/>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5AD1DD-DE8C-41D2-9858-4CDBE64DD392}">
      <dsp:nvSpPr>
        <dsp:cNvPr id="0" name=""/>
        <dsp:cNvSpPr/>
      </dsp:nvSpPr>
      <dsp:spPr>
        <a:xfrm>
          <a:off x="1831504" y="2533161"/>
          <a:ext cx="9570720" cy="60552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Replicated analyses shall be carried to ascertain the repeatability of analysis. Inclusion of a control sample in subsequent analyses will serve to check for deviations from the established method.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2533161"/>
        <a:ext cx="9570720" cy="605527"/>
      </dsp:txXfrm>
    </dsp:sp>
    <dsp:sp modelId="{B8A74207-89F7-4C2D-9499-4307CDE2CA42}">
      <dsp:nvSpPr>
        <dsp:cNvPr id="0" name=""/>
        <dsp:cNvSpPr/>
      </dsp:nvSpPr>
      <dsp:spPr>
        <a:xfrm>
          <a:off x="1776106" y="3279846"/>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DA1003-C54F-4DBB-93BA-74A08B229CF2}">
      <dsp:nvSpPr>
        <dsp:cNvPr id="0" name=""/>
        <dsp:cNvSpPr/>
      </dsp:nvSpPr>
      <dsp:spPr>
        <a:xfrm>
          <a:off x="1859163" y="3490188"/>
          <a:ext cx="9570720" cy="818436"/>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Method validation also includes -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analysing</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the same sample material by different methods* and </a:t>
          </a:r>
          <a:r>
            <a:rPr lang="en-US" sz="1600" u="none" kern="1200" dirty="0" smtClean="0">
              <a:latin typeface="Open Sans" panose="020B0606030504020204" pitchFamily="34" charset="0"/>
              <a:ea typeface="Open Sans" panose="020B0606030504020204" pitchFamily="34" charset="0"/>
              <a:cs typeface="Open Sans" panose="020B0606030504020204" pitchFamily="34" charset="0"/>
            </a:rPr>
            <a:t>comparing the recovery of known amounts of reference standard.</a:t>
          </a:r>
          <a:endParaRPr lang="en-US" sz="1600" u="none" kern="1200" dirty="0">
            <a:latin typeface="Open Sans" panose="020B0606030504020204" pitchFamily="34" charset="0"/>
            <a:ea typeface="Open Sans" panose="020B0606030504020204" pitchFamily="34" charset="0"/>
            <a:cs typeface="Open Sans" panose="020B0606030504020204" pitchFamily="34" charset="0"/>
          </a:endParaRPr>
        </a:p>
      </dsp:txBody>
      <dsp:txXfrm>
        <a:off x="1859163" y="3490188"/>
        <a:ext cx="9570720" cy="818436"/>
      </dsp:txXfrm>
    </dsp:sp>
    <dsp:sp modelId="{F2B61694-790E-4A8F-A1A2-E4FCA0601F7B}">
      <dsp:nvSpPr>
        <dsp:cNvPr id="0" name=""/>
        <dsp:cNvSpPr/>
      </dsp:nvSpPr>
      <dsp:spPr>
        <a:xfrm>
          <a:off x="1776106" y="4377250"/>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580028"/>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704528"/>
          <a:ext cx="1776106" cy="4176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Recoveries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704528"/>
        <a:ext cx="1776106" cy="4176456"/>
      </dsp:txXfrm>
    </dsp:sp>
    <dsp:sp modelId="{60F1A425-26D6-436D-9702-63AA3E454E8E}">
      <dsp:nvSpPr>
        <dsp:cNvPr id="0" name=""/>
        <dsp:cNvSpPr/>
      </dsp:nvSpPr>
      <dsp:spPr>
        <a:xfrm>
          <a:off x="1973820" y="866508"/>
          <a:ext cx="9570720" cy="1178934"/>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Carry out the analysis procedure on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unspiked</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samples and spiked samples with known concentration of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Ensure spiked bulk material is homogenous and that sufficient replicate analysis is done to determine the percentage relative standard deviation for each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present.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3820" y="866508"/>
        <a:ext cx="9570720" cy="1178934"/>
      </dsp:txXfrm>
    </dsp:sp>
    <dsp:sp modelId="{0FAE799C-BACB-452D-9775-F6AB8ED5EF65}">
      <dsp:nvSpPr>
        <dsp:cNvPr id="0" name=""/>
        <dsp:cNvSpPr/>
      </dsp:nvSpPr>
      <dsp:spPr>
        <a:xfrm>
          <a:off x="1776106" y="216273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88E74B-8C93-4AD7-B991-E935C1A93CD8}">
      <dsp:nvSpPr>
        <dsp:cNvPr id="0" name=""/>
        <dsp:cNvSpPr/>
      </dsp:nvSpPr>
      <dsp:spPr>
        <a:xfrm>
          <a:off x="1958986" y="2354880"/>
          <a:ext cx="9570720" cy="132024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A record must be kept of spiked sample preparation and should contain all relevant particulars such as the name of the person preparing the spiked materials, date of preparation, identification of the spiking standard solution, </a:t>
          </a:r>
          <a:r>
            <a:rPr lang="en-US" sz="1600" u="sng" kern="1200" dirty="0" smtClean="0">
              <a:latin typeface="Open Sans" panose="020B0606030504020204" pitchFamily="34" charset="0"/>
              <a:ea typeface="Open Sans" panose="020B0606030504020204" pitchFamily="34" charset="0"/>
              <a:cs typeface="Open Sans" panose="020B0606030504020204" pitchFamily="34" charset="0"/>
            </a:rPr>
            <a:t>concentration of the </a:t>
          </a:r>
          <a:r>
            <a:rPr lang="en-US" sz="1600" u="sng"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u="sng" kern="1200" dirty="0" smtClean="0">
              <a:latin typeface="Open Sans" panose="020B0606030504020204" pitchFamily="34" charset="0"/>
              <a:ea typeface="Open Sans" panose="020B0606030504020204" pitchFamily="34" charset="0"/>
              <a:cs typeface="Open Sans" panose="020B0606030504020204" pitchFamily="34" charset="0"/>
            </a:rPr>
            <a:t> contained in the spike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 batch or identification number, and a discard date.</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8986" y="2354880"/>
        <a:ext cx="9570720" cy="1320247"/>
      </dsp:txXfrm>
    </dsp:sp>
    <dsp:sp modelId="{9AFCF754-F974-4A9B-9BA6-6400BC374E48}">
      <dsp:nvSpPr>
        <dsp:cNvPr id="0" name=""/>
        <dsp:cNvSpPr/>
      </dsp:nvSpPr>
      <dsp:spPr>
        <a:xfrm>
          <a:off x="1776106" y="3762262"/>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6A22B-AD14-45A9-A5B2-67D7B4FA5309}">
      <dsp:nvSpPr>
        <dsp:cNvPr id="0" name=""/>
        <dsp:cNvSpPr/>
      </dsp:nvSpPr>
      <dsp:spPr>
        <a:xfrm>
          <a:off x="0" y="4601"/>
          <a:ext cx="10748634" cy="530563"/>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Qualifications</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5900" y="30501"/>
        <a:ext cx="10696834" cy="478763"/>
      </dsp:txXfrm>
    </dsp:sp>
    <dsp:sp modelId="{5FC47FF5-C3F7-4E29-B1C1-7834C90CB7A2}">
      <dsp:nvSpPr>
        <dsp:cNvPr id="0" name=""/>
        <dsp:cNvSpPr/>
      </dsp:nvSpPr>
      <dsp:spPr>
        <a:xfrm>
          <a:off x="0" y="535164"/>
          <a:ext cx="10748634" cy="1523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5400" rIns="142240" bIns="25400" numCol="1" spcCol="1270" anchor="t" anchorCtr="0">
          <a:noAutofit/>
        </a:bodyPr>
        <a:lstStyle/>
        <a:p>
          <a:pPr marL="228600" lvl="1" indent="-228600" algn="just" defTabSz="889000">
            <a:lnSpc>
              <a:spcPct val="90000"/>
            </a:lnSpc>
            <a:spcBef>
              <a:spcPct val="0"/>
            </a:spcBef>
            <a:spcAft>
              <a:spcPct val="20000"/>
            </a:spcAft>
            <a:buChar char="••"/>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Technical Manager : Tertiary qualifications from recognized institution in environment/science discipline &amp; at least 3 years lab experience</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just" defTabSz="889000">
            <a:lnSpc>
              <a:spcPct val="90000"/>
            </a:lnSpc>
            <a:spcBef>
              <a:spcPct val="0"/>
            </a:spcBef>
            <a:spcAft>
              <a:spcPct val="20000"/>
            </a:spcAft>
            <a:buChar char="••"/>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Senior Technical Position : Tertiary qualifications in relevant scientific field or relevant working experience ; at least one year lab experience or in-house training</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977900">
            <a:lnSpc>
              <a:spcPct val="90000"/>
            </a:lnSpc>
            <a:spcBef>
              <a:spcPct val="0"/>
            </a:spcBef>
            <a:spcAft>
              <a:spcPct val="20000"/>
            </a:spcAft>
            <a:buChar char="••"/>
          </a:pP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535164"/>
        <a:ext cx="10748634" cy="1523155"/>
      </dsp:txXfrm>
    </dsp:sp>
    <dsp:sp modelId="{BA7F1A21-A88F-4401-9311-B79B780614E8}">
      <dsp:nvSpPr>
        <dsp:cNvPr id="0" name=""/>
        <dsp:cNvSpPr/>
      </dsp:nvSpPr>
      <dsp:spPr>
        <a:xfrm>
          <a:off x="0" y="2058319"/>
          <a:ext cx="10748634" cy="530563"/>
        </a:xfrm>
        <a:prstGeom prst="roundRect">
          <a:avLst/>
        </a:prstGeom>
        <a:solidFill>
          <a:schemeClr val="accent1">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Specialized area</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5900" y="2084219"/>
        <a:ext cx="10696834" cy="478763"/>
      </dsp:txXfrm>
    </dsp:sp>
    <dsp:sp modelId="{EBEB6ED2-9C5A-4D24-B33F-94FBC2C34093}">
      <dsp:nvSpPr>
        <dsp:cNvPr id="0" name=""/>
        <dsp:cNvSpPr/>
      </dsp:nvSpPr>
      <dsp:spPr>
        <a:xfrm>
          <a:off x="0" y="2588882"/>
          <a:ext cx="10748634" cy="2019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5400" rIns="142240" bIns="25400" numCol="1" spcCol="1270" anchor="t" anchorCtr="0">
          <a:noAutofit/>
        </a:bodyPr>
        <a:lstStyle/>
        <a:p>
          <a:pPr marL="228600" lvl="1" indent="-228600" algn="just" defTabSz="889000">
            <a:lnSpc>
              <a:spcPct val="90000"/>
            </a:lnSpc>
            <a:spcBef>
              <a:spcPct val="0"/>
            </a:spcBef>
            <a:spcAft>
              <a:spcPct val="20000"/>
            </a:spcAft>
            <a:buChar char="••"/>
          </a:pP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Legionella: preferably have </a:t>
          </a: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formalised</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internal/external training in the area. A scheduled quality control check shall be formalized to ensure that faculty for correct evaluation of result is maintained for all technicians</a:t>
          </a:r>
          <a:br>
            <a:rPr lang="en-US" sz="2000" kern="1200" dirty="0" smtClean="0">
              <a:latin typeface="Open Sans" panose="020B0606030504020204" pitchFamily="34" charset="0"/>
              <a:ea typeface="Open Sans" panose="020B0606030504020204" pitchFamily="34" charset="0"/>
              <a:cs typeface="Open Sans" panose="020B0606030504020204" pitchFamily="34" charset="0"/>
            </a:rPr>
          </a:br>
          <a:r>
            <a:rPr lang="en-US" sz="2000" kern="1200" dirty="0" smtClean="0">
              <a:latin typeface="Open Sans" panose="020B0606030504020204" pitchFamily="34" charset="0"/>
              <a:ea typeface="Open Sans" panose="020B0606030504020204" pitchFamily="34" charset="0"/>
              <a:cs typeface="Open Sans" panose="020B0606030504020204" pitchFamily="34" charset="0"/>
            </a:rPr>
            <a:t/>
          </a:r>
          <a:br>
            <a:rPr lang="en-US" sz="2000" kern="1200" dirty="0" smtClean="0">
              <a:latin typeface="Open Sans" panose="020B0606030504020204" pitchFamily="34" charset="0"/>
              <a:ea typeface="Open Sans" panose="020B0606030504020204" pitchFamily="34" charset="0"/>
              <a:cs typeface="Open Sans" panose="020B0606030504020204" pitchFamily="34" charset="0"/>
            </a:rPr>
          </a:b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a:t>
          </a:r>
          <a:r>
            <a:rPr lang="en-US" sz="2000" b="1" kern="1200" dirty="0" smtClean="0">
              <a:latin typeface="Open Sans" panose="020B0606030504020204" pitchFamily="34" charset="0"/>
              <a:ea typeface="Open Sans" panose="020B0606030504020204" pitchFamily="34" charset="0"/>
              <a:cs typeface="Open Sans" panose="020B0606030504020204" pitchFamily="34" charset="0"/>
            </a:rPr>
            <a:t>CDC’s ELITE </a:t>
          </a:r>
          <a:r>
            <a:rPr lang="en-US" sz="2000" b="1"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b="1" kern="1200" dirty="0" smtClean="0">
              <a:latin typeface="Open Sans" panose="020B0606030504020204" pitchFamily="34" charset="0"/>
              <a:ea typeface="Open Sans" panose="020B0606030504020204" pitchFamily="34" charset="0"/>
              <a:cs typeface="Open Sans" panose="020B0606030504020204" pitchFamily="34" charset="0"/>
            </a:rPr>
            <a:t> for Legionella Testing</a:t>
          </a:r>
          <a:br>
            <a:rPr lang="en-US" sz="2000" b="1" kern="1200" dirty="0" smtClean="0">
              <a:latin typeface="Open Sans" panose="020B0606030504020204" pitchFamily="34" charset="0"/>
              <a:ea typeface="Open Sans" panose="020B0606030504020204" pitchFamily="34" charset="0"/>
              <a:cs typeface="Open Sans" panose="020B0606030504020204" pitchFamily="34" charset="0"/>
            </a:rPr>
          </a:br>
          <a:r>
            <a:rPr lang="en-US" sz="2400" kern="1200" dirty="0" smtClean="0">
              <a:latin typeface="Open Sans" panose="020B0606030504020204" pitchFamily="34" charset="0"/>
              <a:ea typeface="Open Sans" panose="020B0606030504020204" pitchFamily="34" charset="0"/>
              <a:cs typeface="Open Sans" panose="020B0606030504020204" pitchFamily="34" charset="0"/>
            </a:rPr>
            <a:t/>
          </a:r>
          <a:br>
            <a:rPr lang="en-US" sz="2400" kern="1200" dirty="0" smtClean="0">
              <a:latin typeface="Open Sans" panose="020B0606030504020204" pitchFamily="34" charset="0"/>
              <a:ea typeface="Open Sans" panose="020B0606030504020204" pitchFamily="34" charset="0"/>
              <a:cs typeface="Open Sans" panose="020B0606030504020204" pitchFamily="34" charset="0"/>
            </a:rPr>
          </a:b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588882"/>
        <a:ext cx="10748634" cy="20190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14633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0"/>
          <a:ext cx="1864007" cy="51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Proficiency Testing</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0"/>
        <a:ext cx="1864007" cy="5187318"/>
      </dsp:txXfrm>
    </dsp:sp>
    <dsp:sp modelId="{E0C2A50A-D015-4B7C-A830-938BB07DF6CA}">
      <dsp:nvSpPr>
        <dsp:cNvPr id="0" name=""/>
        <dsp:cNvSpPr/>
      </dsp:nvSpPr>
      <dsp:spPr>
        <a:xfrm>
          <a:off x="2035957" y="65221"/>
          <a:ext cx="8998720" cy="1434049"/>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Labs accredited for the analysis of Legionella testing should participate in a recognized </a:t>
          </a: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at least once a year. The testing method used in the proficiency </a:t>
          </a: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should be that is routinely used for analysis of samples. </a:t>
          </a:r>
        </a:p>
      </dsp:txBody>
      <dsp:txXfrm>
        <a:off x="2035957" y="65221"/>
        <a:ext cx="8998720" cy="1434049"/>
      </dsp:txXfrm>
    </dsp:sp>
    <dsp:sp modelId="{C6A774EA-A60F-4119-A50C-F1D053A7753A}">
      <dsp:nvSpPr>
        <dsp:cNvPr id="0" name=""/>
        <dsp:cNvSpPr/>
      </dsp:nvSpPr>
      <dsp:spPr>
        <a:xfrm>
          <a:off x="1864007" y="1499270"/>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A177E5-4CC7-4E4A-B702-AF4F68F8AB21}">
      <dsp:nvSpPr>
        <dsp:cNvPr id="0" name=""/>
        <dsp:cNvSpPr/>
      </dsp:nvSpPr>
      <dsp:spPr>
        <a:xfrm>
          <a:off x="2035957" y="1564491"/>
          <a:ext cx="8998720" cy="92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Samples tested by two or more analysts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035957" y="1564491"/>
        <a:ext cx="8998720" cy="929600"/>
      </dsp:txXfrm>
    </dsp:sp>
    <dsp:sp modelId="{1701E33A-A160-42F7-B218-4DAE92CA37E5}">
      <dsp:nvSpPr>
        <dsp:cNvPr id="0" name=""/>
        <dsp:cNvSpPr/>
      </dsp:nvSpPr>
      <dsp:spPr>
        <a:xfrm>
          <a:off x="1864007" y="2494092"/>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71AFE5-323D-4EA5-B098-39337430D613}">
      <dsp:nvSpPr>
        <dsp:cNvPr id="0" name=""/>
        <dsp:cNvSpPr/>
      </dsp:nvSpPr>
      <dsp:spPr>
        <a:xfrm>
          <a:off x="2035957" y="2559314"/>
          <a:ext cx="8998720" cy="1186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Participation should be recorded and where poor results are obtained, details of corrective action should be taken. </a:t>
          </a:r>
        </a:p>
      </dsp:txBody>
      <dsp:txXfrm>
        <a:off x="2035957" y="2559314"/>
        <a:ext cx="8998720" cy="1186690"/>
      </dsp:txXfrm>
    </dsp:sp>
    <dsp:sp modelId="{197D185F-4A16-4694-AB89-82B7069C366B}">
      <dsp:nvSpPr>
        <dsp:cNvPr id="0" name=""/>
        <dsp:cNvSpPr/>
      </dsp:nvSpPr>
      <dsp:spPr>
        <a:xfrm>
          <a:off x="1864007" y="3746004"/>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762510-6F23-423A-8E47-0C1A78470C7D}">
      <dsp:nvSpPr>
        <dsp:cNvPr id="0" name=""/>
        <dsp:cNvSpPr/>
      </dsp:nvSpPr>
      <dsp:spPr>
        <a:xfrm>
          <a:off x="2035957" y="3811225"/>
          <a:ext cx="8998720" cy="1304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Examples: LGC Standards</a:t>
          </a:r>
        </a:p>
      </dsp:txBody>
      <dsp:txXfrm>
        <a:off x="2035957" y="3811225"/>
        <a:ext cx="8998720" cy="1304428"/>
      </dsp:txXfrm>
    </dsp:sp>
    <dsp:sp modelId="{94D00B0A-D72F-4FFD-BBD3-2D1C4335C7C2}">
      <dsp:nvSpPr>
        <dsp:cNvPr id="0" name=""/>
        <dsp:cNvSpPr/>
      </dsp:nvSpPr>
      <dsp:spPr>
        <a:xfrm>
          <a:off x="1864007" y="5115653"/>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1209"/>
          <a:ext cx="1774371" cy="2145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Quality Control</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209"/>
        <a:ext cx="1774371" cy="2145526"/>
      </dsp:txXfrm>
    </dsp:sp>
    <dsp:sp modelId="{66497FA4-7A17-4CB8-ABB1-040F19B07A78}">
      <dsp:nvSpPr>
        <dsp:cNvPr id="0" name=""/>
        <dsp:cNvSpPr/>
      </dsp:nvSpPr>
      <dsp:spPr>
        <a:xfrm>
          <a:off x="1786880" y="73969"/>
          <a:ext cx="9561373" cy="784151"/>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Each batch to include one QC Sample, Reference Matrix Blank (Water)</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786880" y="73969"/>
        <a:ext cx="9561373" cy="784151"/>
      </dsp:txXfrm>
    </dsp:sp>
    <dsp:sp modelId="{A96A7D31-D392-4735-82C3-0B356EE4BA95}">
      <dsp:nvSpPr>
        <dsp:cNvPr id="0" name=""/>
        <dsp:cNvSpPr/>
      </dsp:nvSpPr>
      <dsp:spPr>
        <a:xfrm>
          <a:off x="1774371" y="838070"/>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92FE02-1E0D-419D-B9B4-BC648E74BDFB}">
      <dsp:nvSpPr>
        <dsp:cNvPr id="0" name=""/>
        <dsp:cNvSpPr/>
      </dsp:nvSpPr>
      <dsp:spPr>
        <a:xfrm>
          <a:off x="1839181" y="890779"/>
          <a:ext cx="9561373" cy="1054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QC Samples must either be a homogenous sample of the same matrix analyzed repeatedly in each batch or duplicate analyses of one or more samples in each batch.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9181" y="890779"/>
        <a:ext cx="9561373" cy="1054179"/>
      </dsp:txXfrm>
    </dsp:sp>
    <dsp:sp modelId="{396C8457-75E9-41E1-AC28-B451E4F90DBE}">
      <dsp:nvSpPr>
        <dsp:cNvPr id="0" name=""/>
        <dsp:cNvSpPr/>
      </dsp:nvSpPr>
      <dsp:spPr>
        <a:xfrm>
          <a:off x="1774371" y="1944958"/>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72B1CF-E498-42BE-ACEA-DE5E3DB946D0}">
      <dsp:nvSpPr>
        <dsp:cNvPr id="0" name=""/>
        <dsp:cNvSpPr/>
      </dsp:nvSpPr>
      <dsp:spPr>
        <a:xfrm>
          <a:off x="0" y="2146735"/>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60D5B9-65AC-4A02-A9AB-EAAB63934316}">
      <dsp:nvSpPr>
        <dsp:cNvPr id="0" name=""/>
        <dsp:cNvSpPr/>
      </dsp:nvSpPr>
      <dsp:spPr>
        <a:xfrm>
          <a:off x="0" y="2146735"/>
          <a:ext cx="1769791" cy="3594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Quality</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Assurance</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146735"/>
        <a:ext cx="1769791" cy="3594028"/>
      </dsp:txXfrm>
    </dsp:sp>
    <dsp:sp modelId="{62A6ECB8-8A40-40D9-A978-0E3C17A7F13D}">
      <dsp:nvSpPr>
        <dsp:cNvPr id="0" name=""/>
        <dsp:cNvSpPr/>
      </dsp:nvSpPr>
      <dsp:spPr>
        <a:xfrm>
          <a:off x="1952493" y="2240719"/>
          <a:ext cx="9561373" cy="1016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10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Operate a formal quality assurance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Minimally, include initial demonstration of laboratory capability, analysis of spiked samples spiked with labelled compounds to evaluate and document data quality, and analysis of standards and of solvent and/or sample matrix blanks as tests of continuing performance.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2493" y="2240719"/>
        <a:ext cx="9561373" cy="1016356"/>
      </dsp:txXfrm>
    </dsp:sp>
    <dsp:sp modelId="{B1F6EE8E-2E11-4BD2-B765-8764DD499991}">
      <dsp:nvSpPr>
        <dsp:cNvPr id="0" name=""/>
        <dsp:cNvSpPr/>
      </dsp:nvSpPr>
      <dsp:spPr>
        <a:xfrm>
          <a:off x="1769791" y="3309325"/>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6D912A-62D6-445E-8826-B58FD6072C9D}">
      <dsp:nvSpPr>
        <dsp:cNvPr id="0" name=""/>
        <dsp:cNvSpPr/>
      </dsp:nvSpPr>
      <dsp:spPr>
        <a:xfrm>
          <a:off x="1952493" y="3732379"/>
          <a:ext cx="9561373" cy="972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10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 The following analytical characteristics must be established by means of the procedures described in the test method:-</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a) Initial precision and accuracy;</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b) Method performance on the sample matrix, by analysis of spiked recovery samples;</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c) Recovery of labelled compounds in the labelled compound spiking standard;</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d) Method blanks, by analysis of reference matrix blanks.</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2493" y="3732379"/>
        <a:ext cx="9561373" cy="972862"/>
      </dsp:txXfrm>
    </dsp:sp>
    <dsp:sp modelId="{D83FF79D-3854-4DA4-B971-F43F647129CD}">
      <dsp:nvSpPr>
        <dsp:cNvPr id="0" name=""/>
        <dsp:cNvSpPr/>
      </dsp:nvSpPr>
      <dsp:spPr>
        <a:xfrm>
          <a:off x="1769791" y="5279061"/>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04BB47-00B5-4E3F-9819-096BB40499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a:extLst>
              <a:ext uri="{FF2B5EF4-FFF2-40B4-BE49-F238E27FC236}">
                <a16:creationId xmlns:a16="http://schemas.microsoft.com/office/drawing/2014/main" id="{A03B9E10-3A69-45ED-A21C-2D27FF69CB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A0BD40-60F1-484D-B8CB-E90472EA3B03}" type="datetimeFigureOut">
              <a:rPr lang="en-SG" smtClean="0"/>
              <a:t>21/2/2023</a:t>
            </a:fld>
            <a:endParaRPr lang="en-SG"/>
          </a:p>
        </p:txBody>
      </p:sp>
      <p:sp>
        <p:nvSpPr>
          <p:cNvPr id="4" name="Footer Placeholder 3">
            <a:extLst>
              <a:ext uri="{FF2B5EF4-FFF2-40B4-BE49-F238E27FC236}">
                <a16:creationId xmlns:a16="http://schemas.microsoft.com/office/drawing/2014/main" id="{23097341-65FE-4AAE-B8F9-F304D6E80A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a:extLst>
              <a:ext uri="{FF2B5EF4-FFF2-40B4-BE49-F238E27FC236}">
                <a16:creationId xmlns:a16="http://schemas.microsoft.com/office/drawing/2014/main" id="{C5184DA3-4C8E-422B-A39E-89EDE4E2B2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8BD647-8802-4B68-AF87-4A852CACBB8B}" type="slidenum">
              <a:rPr lang="en-SG" smtClean="0"/>
              <a:t>‹#›</a:t>
            </a:fld>
            <a:endParaRPr lang="en-SG"/>
          </a:p>
        </p:txBody>
      </p:sp>
    </p:spTree>
    <p:extLst>
      <p:ext uri="{BB962C8B-B14F-4D97-AF65-F5344CB8AC3E}">
        <p14:creationId xmlns:p14="http://schemas.microsoft.com/office/powerpoint/2010/main" val="329249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2DD01D-AC45-4EA0-9E2D-E3AECBC25C42}" type="datetimeFigureOut">
              <a:rPr lang="en-SG" smtClean="0"/>
              <a:t>21/2/2023</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60B4EE-911F-4BAA-BBD6-CB0A6871C09C}" type="slidenum">
              <a:rPr lang="en-SG" smtClean="0"/>
              <a:t>‹#›</a:t>
            </a:fld>
            <a:endParaRPr lang="en-SG"/>
          </a:p>
        </p:txBody>
      </p:sp>
    </p:spTree>
    <p:extLst>
      <p:ext uri="{BB962C8B-B14F-4D97-AF65-F5344CB8AC3E}">
        <p14:creationId xmlns:p14="http://schemas.microsoft.com/office/powerpoint/2010/main" val="3407946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Lab that offers similar tests</a:t>
            </a:r>
            <a:r>
              <a:rPr lang="en-US" baseline="0" dirty="0" smtClean="0"/>
              <a:t>, ISO17025 (SINGLAS) &amp; CDC ELITE Certified. </a:t>
            </a:r>
            <a:r>
              <a:rPr lang="en-US" dirty="0" smtClean="0"/>
              <a:t/>
            </a:r>
            <a:br>
              <a:rPr lang="en-US" dirty="0" smtClean="0"/>
            </a:br>
            <a:r>
              <a:rPr lang="en-US" dirty="0" smtClean="0"/>
              <a:t>https://www.qlaboratories.com/legionella-testing-services/#:~:text=What%20is%20the%20CDC%20ELITE,a%20set%20of%20standardized%20samples.</a:t>
            </a:r>
          </a:p>
          <a:p>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a:t>
            </a:fld>
            <a:endParaRPr lang="en-SG"/>
          </a:p>
        </p:txBody>
      </p:sp>
    </p:spTree>
    <p:extLst>
      <p:ext uri="{BB962C8B-B14F-4D97-AF65-F5344CB8AC3E}">
        <p14:creationId xmlns:p14="http://schemas.microsoft.com/office/powerpoint/2010/main" val="207994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Items:</a:t>
            </a:r>
            <a:r>
              <a:rPr lang="en-US" baseline="0" dirty="0" smtClean="0"/>
              <a:t> Guidelines Sampling instructions, Sampling containers </a:t>
            </a:r>
            <a:r>
              <a:rPr lang="en-US" baseline="0" dirty="0" smtClean="0">
                <a:sym typeface="Wingdings" panose="05000000000000000000" pitchFamily="2" charset="2"/>
              </a:rPr>
              <a:t> Do we provide ? Or any as long as its sterile</a:t>
            </a:r>
            <a:r>
              <a:rPr lang="en-US" baseline="0" dirty="0" smtClean="0"/>
              <a:t> </a:t>
            </a:r>
          </a:p>
          <a:p>
            <a:r>
              <a:rPr lang="en-US" baseline="0" dirty="0" smtClean="0"/>
              <a:t>Written according to CDC Guidelines &amp; SG Cooling tower sampling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3</a:t>
            </a:fld>
            <a:endParaRPr lang="en-SG"/>
          </a:p>
        </p:txBody>
      </p:sp>
    </p:spTree>
    <p:extLst>
      <p:ext uri="{BB962C8B-B14F-4D97-AF65-F5344CB8AC3E}">
        <p14:creationId xmlns:p14="http://schemas.microsoft.com/office/powerpoint/2010/main" val="1979682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items:</a:t>
            </a:r>
            <a:r>
              <a:rPr lang="en-US" baseline="0" dirty="0" smtClean="0"/>
              <a:t> </a:t>
            </a:r>
            <a:br>
              <a:rPr lang="en-US" baseline="0" dirty="0" smtClean="0"/>
            </a:br>
            <a:r>
              <a:rPr lang="en-US" baseline="0" dirty="0" smtClean="0"/>
              <a:t>1. Document when reagents are made. </a:t>
            </a:r>
            <a:br>
              <a:rPr lang="en-US" baseline="0" dirty="0" smtClean="0"/>
            </a:br>
            <a:r>
              <a:rPr lang="en-US" baseline="0" dirty="0" err="1" smtClean="0"/>
              <a:t>Eg</a:t>
            </a:r>
            <a:r>
              <a:rPr lang="en-US" baseline="0" dirty="0" smtClean="0"/>
              <a:t>. </a:t>
            </a:r>
            <a:r>
              <a:rPr lang="en-US" baseline="0" dirty="0" err="1" smtClean="0"/>
              <a:t>Elysis</a:t>
            </a:r>
            <a:r>
              <a:rPr lang="en-US" baseline="0" dirty="0" smtClean="0"/>
              <a:t> will be made </a:t>
            </a:r>
            <a:r>
              <a:rPr lang="en-US" baseline="0" dirty="0" err="1" smtClean="0"/>
              <a:t>everytime</a:t>
            </a:r>
            <a:r>
              <a:rPr lang="en-US" baseline="0" dirty="0" smtClean="0"/>
              <a:t> its needed. </a:t>
            </a:r>
          </a:p>
          <a:p>
            <a:r>
              <a:rPr lang="en-US" baseline="0" dirty="0" smtClean="0"/>
              <a:t>But Elution buffer is not, so after we do testing to see how long its effective, we need to record </a:t>
            </a:r>
            <a:r>
              <a:rPr lang="en-US" baseline="0" dirty="0" err="1" smtClean="0"/>
              <a:t>everytime</a:t>
            </a:r>
            <a:r>
              <a:rPr lang="en-US" baseline="0" dirty="0" smtClean="0"/>
              <a:t> its made. </a:t>
            </a:r>
          </a:p>
          <a:p>
            <a:r>
              <a:rPr lang="en-US" b="1" dirty="0" smtClean="0"/>
              <a:t>2.</a:t>
            </a:r>
            <a:r>
              <a:rPr lang="en-US" b="1" baseline="0" dirty="0" smtClean="0"/>
              <a:t> Procedures on reagent preparation ( </a:t>
            </a:r>
            <a:r>
              <a:rPr lang="en-US" b="1" baseline="0" dirty="0" err="1" smtClean="0"/>
              <a:t>eg</a:t>
            </a:r>
            <a:r>
              <a:rPr lang="en-US" b="1" baseline="0" dirty="0" smtClean="0"/>
              <a:t>. ELUTION BUFFER ) -&gt; Need SOP ? Or just a table in the documentation is enough ? </a:t>
            </a:r>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4</a:t>
            </a:fld>
            <a:endParaRPr lang="en-SG"/>
          </a:p>
        </p:txBody>
      </p:sp>
    </p:spTree>
    <p:extLst>
      <p:ext uri="{BB962C8B-B14F-4D97-AF65-F5344CB8AC3E}">
        <p14:creationId xmlns:p14="http://schemas.microsoft.com/office/powerpoint/2010/main" val="174108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5</a:t>
            </a:fld>
            <a:endParaRPr lang="en-SG"/>
          </a:p>
        </p:txBody>
      </p:sp>
    </p:spTree>
    <p:extLst>
      <p:ext uri="{BB962C8B-B14F-4D97-AF65-F5344CB8AC3E}">
        <p14:creationId xmlns:p14="http://schemas.microsoft.com/office/powerpoint/2010/main" val="43460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water samples, hard to determine the concentration unless send to </a:t>
            </a:r>
            <a:r>
              <a:rPr lang="en-US" baseline="0" dirty="0" err="1" smtClean="0"/>
              <a:t>Eurofin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6</a:t>
            </a:fld>
            <a:endParaRPr lang="en-SG"/>
          </a:p>
        </p:txBody>
      </p:sp>
    </p:spTree>
    <p:extLst>
      <p:ext uri="{BB962C8B-B14F-4D97-AF65-F5344CB8AC3E}">
        <p14:creationId xmlns:p14="http://schemas.microsoft.com/office/powerpoint/2010/main" val="222057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Spiked samples work for E. Coli. Extraction. Legionella? </a:t>
            </a:r>
          </a:p>
          <a:p>
            <a:r>
              <a:rPr lang="en-US" baseline="0" dirty="0" smtClean="0"/>
              <a:t>Need to document how to discard ?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7</a:t>
            </a:fld>
            <a:endParaRPr lang="en-SG"/>
          </a:p>
        </p:txBody>
      </p:sp>
    </p:spTree>
    <p:extLst>
      <p:ext uri="{BB962C8B-B14F-4D97-AF65-F5344CB8AC3E}">
        <p14:creationId xmlns:p14="http://schemas.microsoft.com/office/powerpoint/2010/main" val="343602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a:t>
            </a:r>
            <a:r>
              <a:rPr lang="en-US" baseline="0" dirty="0" smtClean="0"/>
              <a:t> items: </a:t>
            </a:r>
            <a:br>
              <a:rPr lang="en-US" baseline="0" dirty="0" smtClean="0"/>
            </a:br>
            <a:r>
              <a:rPr lang="en-US" baseline="0" dirty="0" smtClean="0"/>
              <a:t>Where are we </a:t>
            </a:r>
            <a:r>
              <a:rPr lang="en-US" baseline="0" dirty="0" err="1" smtClean="0"/>
              <a:t>gonna</a:t>
            </a:r>
            <a:r>
              <a:rPr lang="en-US" baseline="0" dirty="0" smtClean="0"/>
              <a:t> make the lysis buffer and elution buffer, addition of PMA (DARK ROOM) – </a:t>
            </a:r>
            <a:r>
              <a:rPr lang="en-US" b="1" baseline="0" dirty="0" smtClean="0"/>
              <a:t>Need Laboratory Workflow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Storage of samples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WATER SAMPLES, SPIKED SAMPLES &amp; SAMPLES for analysis should be separate. (dedicated fridge) ( Keep for a week or ? ) – </a:t>
            </a:r>
            <a:r>
              <a:rPr lang="en-US" b="1" baseline="0" dirty="0" smtClean="0"/>
              <a:t>Retained samples are required </a:t>
            </a:r>
          </a:p>
          <a:p>
            <a:endParaRPr lang="en-US" baseline="0" dirty="0" smtClean="0"/>
          </a:p>
          <a:p>
            <a:r>
              <a:rPr lang="en-US" baseline="0" dirty="0" smtClean="0"/>
              <a:t>Disposal of waste water </a:t>
            </a:r>
            <a:r>
              <a:rPr lang="en-US" baseline="0" dirty="0" smtClean="0">
                <a:sym typeface="Wingdings" panose="05000000000000000000" pitchFamily="2" charset="2"/>
              </a:rPr>
              <a:t> Su Yan suggested filter then pour bleach on filter paper . </a:t>
            </a:r>
            <a:endParaRPr lang="en-US" baseline="0" dirty="0" smtClean="0"/>
          </a:p>
          <a:p>
            <a:r>
              <a:rPr lang="en-US" dirty="0" smtClean="0"/>
              <a:t/>
            </a:r>
            <a:br>
              <a:rPr lang="en-US" dirty="0" smtClean="0"/>
            </a:br>
            <a:r>
              <a:rPr lang="en-US" dirty="0" smtClean="0"/>
              <a:t>PPE:</a:t>
            </a:r>
            <a:r>
              <a:rPr lang="en-US" baseline="0" dirty="0" smtClean="0"/>
              <a:t> disposable mask sufficient ? N95 ?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8</a:t>
            </a:fld>
            <a:endParaRPr lang="en-SG"/>
          </a:p>
        </p:txBody>
      </p:sp>
    </p:spTree>
    <p:extLst>
      <p:ext uri="{BB962C8B-B14F-4D97-AF65-F5344CB8AC3E}">
        <p14:creationId xmlns:p14="http://schemas.microsoft.com/office/powerpoint/2010/main" val="2156769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Items: Not sure if we can do it internally like RSPO. Or would we need external proficiency</a:t>
            </a:r>
            <a:r>
              <a:rPr lang="en-US" baseline="0" dirty="0" smtClean="0"/>
              <a:t> testing. </a:t>
            </a:r>
            <a:br>
              <a:rPr lang="en-US" baseline="0" dirty="0" smtClean="0"/>
            </a:br>
            <a:r>
              <a:rPr lang="en-US" baseline="0" dirty="0" smtClean="0"/>
              <a:t>- SENDS (</a:t>
            </a:r>
            <a:r>
              <a:rPr lang="en-US" sz="1200" b="0" i="0" kern="1200" dirty="0" smtClean="0">
                <a:solidFill>
                  <a:schemeClr val="tx1"/>
                </a:solidFill>
                <a:effectLst/>
                <a:latin typeface="+mn-lt"/>
                <a:ea typeface="+mn-ea"/>
                <a:cs typeface="+mn-cs"/>
              </a:rPr>
              <a:t> USD $168 )</a:t>
            </a:r>
          </a:p>
          <a:p>
            <a:r>
              <a:rPr lang="en-US" dirty="0" smtClean="0"/>
              <a:t>https://wwwn.cdc.gov/Elite/Public/FAQ.aspx</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10</a:t>
            </a:fld>
            <a:endParaRPr lang="en-SG"/>
          </a:p>
        </p:txBody>
      </p:sp>
    </p:spTree>
    <p:extLst>
      <p:ext uri="{BB962C8B-B14F-4D97-AF65-F5344CB8AC3E}">
        <p14:creationId xmlns:p14="http://schemas.microsoft.com/office/powerpoint/2010/main" val="3861734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https://wwwn.cdc.gov/elite/public/elitehome.aspx</a:t>
            </a:r>
            <a:br>
              <a:rPr lang="en-US" dirty="0" smtClean="0"/>
            </a:br>
            <a:r>
              <a:rPr lang="en-US" dirty="0" smtClean="0"/>
              <a:t>https://www.sigmaaldrich.com/SG/en/product/sial/mic004</a:t>
            </a:r>
            <a:br>
              <a:rPr lang="en-US" dirty="0" smtClean="0"/>
            </a:br>
            <a:r>
              <a:rPr lang="en-US" dirty="0" smtClean="0"/>
              <a:t>https://www.lgcstandards.com/SG/en/418-Legionella-species-Environmental-waters/p/PT-WT-418</a:t>
            </a:r>
          </a:p>
          <a:p>
            <a:r>
              <a:rPr lang="en-US" dirty="0" smtClean="0"/>
              <a:t>https://lgcstandards-assets.s3.eu-west-1.amazonaws.com/MediaGallery/PT-Scheme-Documents/English/QWAS/QWAS_Scheme_Description_GB.pdf</a:t>
            </a:r>
          </a:p>
          <a:p>
            <a:r>
              <a:rPr lang="en-US" dirty="0" smtClean="0"/>
              <a:t>^(inclusive</a:t>
            </a:r>
            <a:r>
              <a:rPr lang="en-US" baseline="0" dirty="0" smtClean="0"/>
              <a:t> of e. coli)</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11</a:t>
            </a:fld>
            <a:endParaRPr lang="en-SG"/>
          </a:p>
        </p:txBody>
      </p:sp>
    </p:spTree>
    <p:extLst>
      <p:ext uri="{BB962C8B-B14F-4D97-AF65-F5344CB8AC3E}">
        <p14:creationId xmlns:p14="http://schemas.microsoft.com/office/powerpoint/2010/main" val="4286993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https://s3-eu-west-1.amazonaws.com/lgcstandards-assets/MediaGallery/PT-Scheme-Documents/English/QWAS/QWAS+instruction+sheet.pdf</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12</a:t>
            </a:fld>
            <a:endParaRPr lang="en-SG"/>
          </a:p>
        </p:txBody>
      </p:sp>
    </p:spTree>
    <p:extLst>
      <p:ext uri="{BB962C8B-B14F-4D97-AF65-F5344CB8AC3E}">
        <p14:creationId xmlns:p14="http://schemas.microsoft.com/office/powerpoint/2010/main" val="1942531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https://lgcstandards-assets.s3.eu-west-1.amazonaws.com/MediaGallery/PT-Scheme-Documents/English/QWAS/LGC_AXIO_QWAS_Web+Application+Form+2023.pdf</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13</a:t>
            </a:fld>
            <a:endParaRPr lang="en-SG"/>
          </a:p>
        </p:txBody>
      </p:sp>
    </p:spTree>
    <p:extLst>
      <p:ext uri="{BB962C8B-B14F-4D97-AF65-F5344CB8AC3E}">
        <p14:creationId xmlns:p14="http://schemas.microsoft.com/office/powerpoint/2010/main" val="4230425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https://www.lgcstandards.com/SG/en/417-Legionella-pneumophila-Environmental-waters/p/PT-WT-417</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14</a:t>
            </a:fld>
            <a:endParaRPr lang="en-SG"/>
          </a:p>
        </p:txBody>
      </p:sp>
    </p:spTree>
    <p:extLst>
      <p:ext uri="{BB962C8B-B14F-4D97-AF65-F5344CB8AC3E}">
        <p14:creationId xmlns:p14="http://schemas.microsoft.com/office/powerpoint/2010/main" val="3927169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https://www.lgcstandards.com/SG/en/418-Legionella-species-Environmental-waters/p/PT-WT-418</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15</a:t>
            </a:fld>
            <a:endParaRPr lang="en-SG"/>
          </a:p>
        </p:txBody>
      </p:sp>
    </p:spTree>
    <p:extLst>
      <p:ext uri="{BB962C8B-B14F-4D97-AF65-F5344CB8AC3E}">
        <p14:creationId xmlns:p14="http://schemas.microsoft.com/office/powerpoint/2010/main" val="368277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16</a:t>
            </a:fld>
            <a:endParaRPr lang="en-SG"/>
          </a:p>
        </p:txBody>
      </p:sp>
    </p:spTree>
    <p:extLst>
      <p:ext uri="{BB962C8B-B14F-4D97-AF65-F5344CB8AC3E}">
        <p14:creationId xmlns:p14="http://schemas.microsoft.com/office/powerpoint/2010/main" val="2256982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Validation Reports:</a:t>
            </a:r>
            <a:r>
              <a:rPr lang="en-US" baseline="0" dirty="0" smtClean="0"/>
              <a:t> We need to know the concentration of the samples we are extracting.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17</a:t>
            </a:fld>
            <a:endParaRPr lang="en-SG"/>
          </a:p>
        </p:txBody>
      </p:sp>
    </p:spTree>
    <p:extLst>
      <p:ext uri="{BB962C8B-B14F-4D97-AF65-F5344CB8AC3E}">
        <p14:creationId xmlns:p14="http://schemas.microsoft.com/office/powerpoint/2010/main" val="35495766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
    <p:spTree>
      <p:nvGrpSpPr>
        <p:cNvPr id="1" name=""/>
        <p:cNvGrpSpPr/>
        <p:nvPr/>
      </p:nvGrpSpPr>
      <p:grpSpPr>
        <a:xfrm>
          <a:off x="0" y="0"/>
          <a:ext cx="0" cy="0"/>
          <a:chOff x="0" y="0"/>
          <a:chExt cx="0" cy="0"/>
        </a:xfrm>
      </p:grpSpPr>
      <p:pic>
        <p:nvPicPr>
          <p:cNvPr id="7" name="Picture 6" descr="Graphical user interface, text, application&#10;&#10;Description automatically generated">
            <a:extLst>
              <a:ext uri="{FF2B5EF4-FFF2-40B4-BE49-F238E27FC236}">
                <a16:creationId xmlns:a16="http://schemas.microsoft.com/office/drawing/2014/main" id="{66CF78AC-517C-44A9-B790-62F403DC73D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62" y="3786188"/>
            <a:ext cx="12189075" cy="3071812"/>
          </a:xfrm>
          <a:prstGeom prst="rect">
            <a:avLst/>
          </a:prstGeom>
        </p:spPr>
      </p:pic>
      <p:sp>
        <p:nvSpPr>
          <p:cNvPr id="8" name="Text Placeholder 21">
            <a:extLst>
              <a:ext uri="{FF2B5EF4-FFF2-40B4-BE49-F238E27FC236}">
                <a16:creationId xmlns:a16="http://schemas.microsoft.com/office/drawing/2014/main" id="{EC581701-DC4D-490D-9EFF-768A1644CC54}"/>
              </a:ext>
            </a:extLst>
          </p:cNvPr>
          <p:cNvSpPr>
            <a:spLocks noGrp="1"/>
          </p:cNvSpPr>
          <p:nvPr>
            <p:ph type="body" sz="quarter" idx="14" hasCustomPrompt="1"/>
          </p:nvPr>
        </p:nvSpPr>
        <p:spPr>
          <a:xfrm>
            <a:off x="838199" y="2503504"/>
            <a:ext cx="9105900" cy="1096946"/>
          </a:xfrm>
          <a:prstGeom prst="rect">
            <a:avLst/>
          </a:prstGeom>
        </p:spPr>
        <p:txBody>
          <a:bodyPr>
            <a:normAutofit/>
          </a:bodyPr>
          <a:lstStyle>
            <a:lvl1pPr marL="0" indent="0">
              <a:buNone/>
              <a:defRPr sz="4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 IN OPEN SANS, BOLD, CAPS, SIZE 40, LEFT ALIGN</a:t>
            </a:r>
            <a:endParaRPr lang="en-SG" dirty="0"/>
          </a:p>
        </p:txBody>
      </p:sp>
      <p:sp>
        <p:nvSpPr>
          <p:cNvPr id="9" name="Text Placeholder 23">
            <a:extLst>
              <a:ext uri="{FF2B5EF4-FFF2-40B4-BE49-F238E27FC236}">
                <a16:creationId xmlns:a16="http://schemas.microsoft.com/office/drawing/2014/main" id="{CCEB92AF-B727-43E2-BD09-F87923B7D56A}"/>
              </a:ext>
            </a:extLst>
          </p:cNvPr>
          <p:cNvSpPr>
            <a:spLocks noGrp="1"/>
          </p:cNvSpPr>
          <p:nvPr>
            <p:ph type="body" sz="quarter" idx="15" hasCustomPrompt="1"/>
          </p:nvPr>
        </p:nvSpPr>
        <p:spPr>
          <a:xfrm>
            <a:off x="838199" y="4555522"/>
            <a:ext cx="3846513" cy="369794"/>
          </a:xfrm>
          <a:prstGeom prst="rect">
            <a:avLst/>
          </a:prstGeom>
        </p:spPr>
        <p:txBody>
          <a:bodyPr/>
          <a:lstStyle>
            <a:lvl1pPr marL="0" indent="0">
              <a:buNone/>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Designation, Department</a:t>
            </a:r>
          </a:p>
          <a:p>
            <a:pPr lvl="0"/>
            <a:endParaRPr lang="en-SG" dirty="0"/>
          </a:p>
        </p:txBody>
      </p:sp>
      <p:sp>
        <p:nvSpPr>
          <p:cNvPr id="10" name="Text Placeholder 25">
            <a:extLst>
              <a:ext uri="{FF2B5EF4-FFF2-40B4-BE49-F238E27FC236}">
                <a16:creationId xmlns:a16="http://schemas.microsoft.com/office/drawing/2014/main" id="{772D06AF-80C0-4A07-8B96-8354EF882DC7}"/>
              </a:ext>
            </a:extLst>
          </p:cNvPr>
          <p:cNvSpPr>
            <a:spLocks noGrp="1"/>
          </p:cNvSpPr>
          <p:nvPr>
            <p:ph type="body" sz="quarter" idx="16" hasCustomPrompt="1"/>
          </p:nvPr>
        </p:nvSpPr>
        <p:spPr>
          <a:xfrm>
            <a:off x="838199" y="4957770"/>
            <a:ext cx="3846513" cy="369794"/>
          </a:xfrm>
          <a:prstGeom prst="rect">
            <a:avLst/>
          </a:prstGeom>
        </p:spPr>
        <p:txBody>
          <a:bodyPr/>
          <a:lstStyle>
            <a:lvl1pPr marL="0" indent="0">
              <a:buNone/>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RI / Entity / </a:t>
            </a:r>
            <a:r>
              <a:rPr lang="en-US" dirty="0" err="1"/>
              <a:t>Programme</a:t>
            </a:r>
            <a:endParaRPr lang="en-US" dirty="0"/>
          </a:p>
          <a:p>
            <a:pPr lvl="0"/>
            <a:endParaRPr lang="en-SG" dirty="0"/>
          </a:p>
        </p:txBody>
      </p:sp>
      <p:sp>
        <p:nvSpPr>
          <p:cNvPr id="11" name="Text Placeholder 29">
            <a:extLst>
              <a:ext uri="{FF2B5EF4-FFF2-40B4-BE49-F238E27FC236}">
                <a16:creationId xmlns:a16="http://schemas.microsoft.com/office/drawing/2014/main" id="{F88582D0-E227-4C97-8AEA-502B1F0DA736}"/>
              </a:ext>
            </a:extLst>
          </p:cNvPr>
          <p:cNvSpPr>
            <a:spLocks noGrp="1"/>
          </p:cNvSpPr>
          <p:nvPr>
            <p:ph type="body" sz="quarter" idx="17" hasCustomPrompt="1"/>
          </p:nvPr>
        </p:nvSpPr>
        <p:spPr>
          <a:xfrm>
            <a:off x="838199" y="5360018"/>
            <a:ext cx="3846513" cy="351352"/>
          </a:xfrm>
          <a:prstGeom prst="rect">
            <a:avLst/>
          </a:prstGeom>
        </p:spPr>
        <p:txBody>
          <a:bodyPr>
            <a:normAutofit/>
          </a:bodyPr>
          <a:lstStyle>
            <a:lvl1pPr marL="0" indent="0">
              <a:buNone/>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Date</a:t>
            </a:r>
          </a:p>
        </p:txBody>
      </p:sp>
      <p:sp>
        <p:nvSpPr>
          <p:cNvPr id="12" name="Text Placeholder 31">
            <a:extLst>
              <a:ext uri="{FF2B5EF4-FFF2-40B4-BE49-F238E27FC236}">
                <a16:creationId xmlns:a16="http://schemas.microsoft.com/office/drawing/2014/main" id="{66652AA5-E1E1-462A-8D3F-F600E0FE586A}"/>
              </a:ext>
            </a:extLst>
          </p:cNvPr>
          <p:cNvSpPr>
            <a:spLocks noGrp="1"/>
          </p:cNvSpPr>
          <p:nvPr>
            <p:ph type="body" sz="quarter" idx="18" hasCustomPrompt="1"/>
          </p:nvPr>
        </p:nvSpPr>
        <p:spPr>
          <a:xfrm>
            <a:off x="838199" y="4145243"/>
            <a:ext cx="3846513" cy="377825"/>
          </a:xfrm>
          <a:prstGeom prst="rect">
            <a:avLst/>
          </a:prstGeom>
        </p:spPr>
        <p:txBody>
          <a:bodyPr>
            <a:normAutofit/>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Name of presenter</a:t>
            </a:r>
          </a:p>
        </p:txBody>
      </p:sp>
      <p:sp>
        <p:nvSpPr>
          <p:cNvPr id="13" name="Text Placeholder 4"/>
          <p:cNvSpPr>
            <a:spLocks noGrp="1"/>
          </p:cNvSpPr>
          <p:nvPr>
            <p:ph type="body" sz="quarter" idx="24" hasCustomPrompt="1"/>
          </p:nvPr>
        </p:nvSpPr>
        <p:spPr>
          <a:xfrm>
            <a:off x="838199" y="5743824"/>
            <a:ext cx="3846513" cy="351352"/>
          </a:xfrm>
          <a:prstGeom prst="rect">
            <a:avLst/>
          </a:prstGeom>
        </p:spPr>
        <p:txBody>
          <a:bodyPr>
            <a:noAutofit/>
          </a:bodyPr>
          <a:lstStyle>
            <a:lvl1pPr marL="0" indent="0" algn="l">
              <a:buFontTx/>
              <a:buNone/>
              <a:defRPr sz="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pic>
        <p:nvPicPr>
          <p:cNvPr id="3" name="Picture 2">
            <a:extLst>
              <a:ext uri="{FF2B5EF4-FFF2-40B4-BE49-F238E27FC236}">
                <a16:creationId xmlns:a16="http://schemas.microsoft.com/office/drawing/2014/main" id="{23D50007-D372-3C49-ACB6-F877E4DCFD4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56709" y="430106"/>
            <a:ext cx="3003038" cy="1227090"/>
          </a:xfrm>
          <a:prstGeom prst="rect">
            <a:avLst/>
          </a:prstGeom>
        </p:spPr>
      </p:pic>
    </p:spTree>
    <p:extLst>
      <p:ext uri="{BB962C8B-B14F-4D97-AF65-F5344CB8AC3E}">
        <p14:creationId xmlns:p14="http://schemas.microsoft.com/office/powerpoint/2010/main" val="388341089"/>
      </p:ext>
    </p:extLst>
  </p:cSld>
  <p:clrMapOvr>
    <a:masterClrMapping/>
  </p:clrMapOvr>
  <p:extLst>
    <p:ext uri="{DCECCB84-F9BA-43D5-87BE-67443E8EF086}">
      <p15:sldGuideLst xmlns:p15="http://schemas.microsoft.com/office/powerpoint/2012/main">
        <p15:guide id="1" orient="horz" pos="361" userDrawn="1">
          <p15:clr>
            <a:srgbClr val="FBAE40"/>
          </p15:clr>
        </p15:guide>
        <p15:guide id="2" pos="589" userDrawn="1">
          <p15:clr>
            <a:srgbClr val="FBAE40"/>
          </p15:clr>
        </p15:guide>
        <p15:guide id="3" orient="horz" pos="94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ntent page">
    <p:spTree>
      <p:nvGrpSpPr>
        <p:cNvPr id="1" name=""/>
        <p:cNvGrpSpPr/>
        <p:nvPr/>
      </p:nvGrpSpPr>
      <p:grpSpPr>
        <a:xfrm>
          <a:off x="0" y="0"/>
          <a:ext cx="0" cy="0"/>
          <a:chOff x="0" y="0"/>
          <a:chExt cx="0" cy="0"/>
        </a:xfrm>
      </p:grpSpPr>
      <p:pic>
        <p:nvPicPr>
          <p:cNvPr id="7" name="Picture 6" descr="Background pattern&#10;&#10;Description automatically generated with low confidence">
            <a:extLst>
              <a:ext uri="{FF2B5EF4-FFF2-40B4-BE49-F238E27FC236}">
                <a16:creationId xmlns:a16="http://schemas.microsoft.com/office/drawing/2014/main" id="{61B23B19-C4BB-4339-AB2E-0DF7A66C4F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309"/>
            <a:ext cx="471163" cy="6858000"/>
          </a:xfrm>
          <a:prstGeom prst="rect">
            <a:avLst/>
          </a:prstGeom>
        </p:spPr>
      </p:pic>
      <p:sp>
        <p:nvSpPr>
          <p:cNvPr id="9" name="Text Placeholder 8">
            <a:extLst>
              <a:ext uri="{FF2B5EF4-FFF2-40B4-BE49-F238E27FC236}">
                <a16:creationId xmlns:a16="http://schemas.microsoft.com/office/drawing/2014/main" id="{C0A31711-FC10-4429-B7DE-297CF4340227}"/>
              </a:ext>
            </a:extLst>
          </p:cNvPr>
          <p:cNvSpPr>
            <a:spLocks noGrp="1"/>
          </p:cNvSpPr>
          <p:nvPr>
            <p:ph type="body" sz="quarter" idx="10" hasCustomPrompt="1"/>
          </p:nvPr>
        </p:nvSpPr>
        <p:spPr>
          <a:xfrm>
            <a:off x="968375" y="523536"/>
            <a:ext cx="10093203" cy="639439"/>
          </a:xfrm>
          <a:prstGeom prst="rect">
            <a:avLst/>
          </a:prstGeom>
        </p:spPr>
        <p:txBody>
          <a:bodyPr>
            <a:normAutofit/>
          </a:bodyPr>
          <a:lstStyle>
            <a:lvl1pPr marL="0" indent="0">
              <a:buNone/>
              <a:defRPr sz="28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Content title in Open Sans, bold, size 28, left align</a:t>
            </a:r>
          </a:p>
        </p:txBody>
      </p:sp>
      <p:sp>
        <p:nvSpPr>
          <p:cNvPr id="11" name="Text Placeholder 10">
            <a:extLst>
              <a:ext uri="{FF2B5EF4-FFF2-40B4-BE49-F238E27FC236}">
                <a16:creationId xmlns:a16="http://schemas.microsoft.com/office/drawing/2014/main" id="{238BBAAB-810D-4422-A121-2B2E83DC49C7}"/>
              </a:ext>
            </a:extLst>
          </p:cNvPr>
          <p:cNvSpPr>
            <a:spLocks noGrp="1"/>
          </p:cNvSpPr>
          <p:nvPr>
            <p:ph type="body" sz="quarter" idx="11" hasCustomPrompt="1"/>
          </p:nvPr>
        </p:nvSpPr>
        <p:spPr>
          <a:xfrm>
            <a:off x="968375" y="1500188"/>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one header</a:t>
            </a:r>
          </a:p>
        </p:txBody>
      </p:sp>
      <p:sp>
        <p:nvSpPr>
          <p:cNvPr id="12" name="Text Placeholder 10">
            <a:extLst>
              <a:ext uri="{FF2B5EF4-FFF2-40B4-BE49-F238E27FC236}">
                <a16:creationId xmlns:a16="http://schemas.microsoft.com/office/drawing/2014/main" id="{D1F0C8EF-17A4-405E-8EB6-01FFD2A17CF6}"/>
              </a:ext>
            </a:extLst>
          </p:cNvPr>
          <p:cNvSpPr>
            <a:spLocks noGrp="1"/>
          </p:cNvSpPr>
          <p:nvPr>
            <p:ph type="body" sz="quarter" idx="12" hasCustomPrompt="1"/>
          </p:nvPr>
        </p:nvSpPr>
        <p:spPr>
          <a:xfrm>
            <a:off x="968374" y="2072351"/>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two header</a:t>
            </a:r>
          </a:p>
        </p:txBody>
      </p:sp>
      <p:sp>
        <p:nvSpPr>
          <p:cNvPr id="13" name="Text Placeholder 10">
            <a:extLst>
              <a:ext uri="{FF2B5EF4-FFF2-40B4-BE49-F238E27FC236}">
                <a16:creationId xmlns:a16="http://schemas.microsoft.com/office/drawing/2014/main" id="{0EC17606-14FD-46ED-B98E-FCD5F25851A5}"/>
              </a:ext>
            </a:extLst>
          </p:cNvPr>
          <p:cNvSpPr>
            <a:spLocks noGrp="1"/>
          </p:cNvSpPr>
          <p:nvPr>
            <p:ph type="body" sz="quarter" idx="13" hasCustomPrompt="1"/>
          </p:nvPr>
        </p:nvSpPr>
        <p:spPr>
          <a:xfrm>
            <a:off x="968373" y="2644514"/>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three header</a:t>
            </a:r>
          </a:p>
        </p:txBody>
      </p:sp>
      <p:sp>
        <p:nvSpPr>
          <p:cNvPr id="14" name="Text Placeholder 10">
            <a:extLst>
              <a:ext uri="{FF2B5EF4-FFF2-40B4-BE49-F238E27FC236}">
                <a16:creationId xmlns:a16="http://schemas.microsoft.com/office/drawing/2014/main" id="{477F93B9-23E9-4B6C-9286-4E130046B85E}"/>
              </a:ext>
            </a:extLst>
          </p:cNvPr>
          <p:cNvSpPr>
            <a:spLocks noGrp="1"/>
          </p:cNvSpPr>
          <p:nvPr>
            <p:ph type="body" sz="quarter" idx="14" hasCustomPrompt="1"/>
          </p:nvPr>
        </p:nvSpPr>
        <p:spPr>
          <a:xfrm>
            <a:off x="968373" y="3216677"/>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four header</a:t>
            </a:r>
          </a:p>
        </p:txBody>
      </p:sp>
      <p:sp>
        <p:nvSpPr>
          <p:cNvPr id="15" name="Text Placeholder 10">
            <a:extLst>
              <a:ext uri="{FF2B5EF4-FFF2-40B4-BE49-F238E27FC236}">
                <a16:creationId xmlns:a16="http://schemas.microsoft.com/office/drawing/2014/main" id="{FA11B0C0-C8B4-4360-A5FC-23CE5A656AD1}"/>
              </a:ext>
            </a:extLst>
          </p:cNvPr>
          <p:cNvSpPr>
            <a:spLocks noGrp="1"/>
          </p:cNvSpPr>
          <p:nvPr>
            <p:ph type="body" sz="quarter" idx="15" hasCustomPrompt="1"/>
          </p:nvPr>
        </p:nvSpPr>
        <p:spPr>
          <a:xfrm>
            <a:off x="968372" y="3788840"/>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five header</a:t>
            </a:r>
          </a:p>
        </p:txBody>
      </p:sp>
      <p:sp>
        <p:nvSpPr>
          <p:cNvPr id="16" name="Text Placeholder 10">
            <a:extLst>
              <a:ext uri="{FF2B5EF4-FFF2-40B4-BE49-F238E27FC236}">
                <a16:creationId xmlns:a16="http://schemas.microsoft.com/office/drawing/2014/main" id="{9CE255A4-C0F8-42D7-9090-27C6923F02F8}"/>
              </a:ext>
            </a:extLst>
          </p:cNvPr>
          <p:cNvSpPr>
            <a:spLocks noGrp="1"/>
          </p:cNvSpPr>
          <p:nvPr>
            <p:ph type="body" sz="quarter" idx="16" hasCustomPrompt="1"/>
          </p:nvPr>
        </p:nvSpPr>
        <p:spPr>
          <a:xfrm>
            <a:off x="9880850" y="1500188"/>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17" name="Text Placeholder 10">
            <a:extLst>
              <a:ext uri="{FF2B5EF4-FFF2-40B4-BE49-F238E27FC236}">
                <a16:creationId xmlns:a16="http://schemas.microsoft.com/office/drawing/2014/main" id="{49C043F1-DB67-4262-A552-7B1F3EF5CD16}"/>
              </a:ext>
            </a:extLst>
          </p:cNvPr>
          <p:cNvSpPr>
            <a:spLocks noGrp="1"/>
          </p:cNvSpPr>
          <p:nvPr>
            <p:ph type="body" sz="quarter" idx="17" hasCustomPrompt="1"/>
          </p:nvPr>
        </p:nvSpPr>
        <p:spPr>
          <a:xfrm>
            <a:off x="9880850" y="2072351"/>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20" name="Text Placeholder 10">
            <a:extLst>
              <a:ext uri="{FF2B5EF4-FFF2-40B4-BE49-F238E27FC236}">
                <a16:creationId xmlns:a16="http://schemas.microsoft.com/office/drawing/2014/main" id="{3742ECC6-6891-45CB-BB86-0667C819AB0F}"/>
              </a:ext>
            </a:extLst>
          </p:cNvPr>
          <p:cNvSpPr>
            <a:spLocks noGrp="1"/>
          </p:cNvSpPr>
          <p:nvPr>
            <p:ph type="body" sz="quarter" idx="18" hasCustomPrompt="1"/>
          </p:nvPr>
        </p:nvSpPr>
        <p:spPr>
          <a:xfrm>
            <a:off x="9880849" y="2644514"/>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21" name="Text Placeholder 10">
            <a:extLst>
              <a:ext uri="{FF2B5EF4-FFF2-40B4-BE49-F238E27FC236}">
                <a16:creationId xmlns:a16="http://schemas.microsoft.com/office/drawing/2014/main" id="{DEB291EC-3C96-4799-8C80-A8DE532D8BF7}"/>
              </a:ext>
            </a:extLst>
          </p:cNvPr>
          <p:cNvSpPr>
            <a:spLocks noGrp="1"/>
          </p:cNvSpPr>
          <p:nvPr>
            <p:ph type="body" sz="quarter" idx="19" hasCustomPrompt="1"/>
          </p:nvPr>
        </p:nvSpPr>
        <p:spPr>
          <a:xfrm>
            <a:off x="9880849" y="3216677"/>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22" name="Text Placeholder 10">
            <a:extLst>
              <a:ext uri="{FF2B5EF4-FFF2-40B4-BE49-F238E27FC236}">
                <a16:creationId xmlns:a16="http://schemas.microsoft.com/office/drawing/2014/main" id="{33E2E075-50C3-4016-8780-0952D0527C00}"/>
              </a:ext>
            </a:extLst>
          </p:cNvPr>
          <p:cNvSpPr>
            <a:spLocks noGrp="1"/>
          </p:cNvSpPr>
          <p:nvPr>
            <p:ph type="body" sz="quarter" idx="20" hasCustomPrompt="1"/>
          </p:nvPr>
        </p:nvSpPr>
        <p:spPr>
          <a:xfrm>
            <a:off x="9880848" y="3788840"/>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19" name="Text Placeholder 4">
            <a:extLst>
              <a:ext uri="{FF2B5EF4-FFF2-40B4-BE49-F238E27FC236}">
                <a16:creationId xmlns:a16="http://schemas.microsoft.com/office/drawing/2014/main" id="{8915F048-1074-4D0C-AE8D-A24875EFDC69}"/>
              </a:ext>
            </a:extLst>
          </p:cNvPr>
          <p:cNvSpPr>
            <a:spLocks noGrp="1"/>
          </p:cNvSpPr>
          <p:nvPr>
            <p:ph type="body" sz="quarter" idx="25" hasCustomPrompt="1"/>
          </p:nvPr>
        </p:nvSpPr>
        <p:spPr>
          <a:xfrm>
            <a:off x="2863881" y="6158600"/>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
        <p:nvSpPr>
          <p:cNvPr id="18" name="Slide Number Placeholder 5">
            <a:extLst>
              <a:ext uri="{FF2B5EF4-FFF2-40B4-BE49-F238E27FC236}">
                <a16:creationId xmlns:a16="http://schemas.microsoft.com/office/drawing/2014/main" id="{4DF78689-B070-9B4B-A3BE-A5FE49A47F63}"/>
              </a:ext>
            </a:extLst>
          </p:cNvPr>
          <p:cNvSpPr txBox="1">
            <a:spLocks/>
          </p:cNvSpPr>
          <p:nvPr userDrawn="1"/>
        </p:nvSpPr>
        <p:spPr>
          <a:xfrm>
            <a:off x="11525458" y="6509952"/>
            <a:ext cx="523873"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8BDA8-D60F-4FDE-A05C-5882F3D646E1}" type="slidenum">
              <a:rPr lang="en-US" sz="1000" smtClean="0">
                <a:latin typeface="Open Sans" panose="020B0606030504020204" pitchFamily="34" charset="0"/>
                <a:ea typeface="Open Sans" panose="020B0606030504020204" pitchFamily="34" charset="0"/>
                <a:cs typeface="Open Sans" panose="020B0606030504020204" pitchFamily="34" charset="0"/>
              </a:rPr>
              <a:pPr/>
              <a:t>‹#›</a:t>
            </a:fld>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0634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dient bar">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B506CEEA-7623-456E-BE6A-4B57DD1B7772}"/>
              </a:ext>
            </a:extLst>
          </p:cNvPr>
          <p:cNvSpPr>
            <a:spLocks noGrp="1"/>
          </p:cNvSpPr>
          <p:nvPr>
            <p:ph sz="quarter" idx="11" hasCustomPrompt="1"/>
          </p:nvPr>
        </p:nvSpPr>
        <p:spPr>
          <a:xfrm>
            <a:off x="728663" y="1477108"/>
            <a:ext cx="10748634" cy="4272052"/>
          </a:xfrm>
          <a:prstGeom prst="rect">
            <a:avLst/>
          </a:prstGeom>
        </p:spPr>
        <p:txBody>
          <a:bodyPr>
            <a:normAutofit/>
          </a:bodyPr>
          <a:lstStyle>
            <a:lvl1pPr marL="0" indent="0">
              <a:buNone/>
              <a:defRPr sz="160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Click to input content (min. font size 16)</a:t>
            </a:r>
          </a:p>
        </p:txBody>
      </p:sp>
      <p:sp>
        <p:nvSpPr>
          <p:cNvPr id="17" name="Text Placeholder 16">
            <a:extLst>
              <a:ext uri="{FF2B5EF4-FFF2-40B4-BE49-F238E27FC236}">
                <a16:creationId xmlns:a16="http://schemas.microsoft.com/office/drawing/2014/main" id="{17FC2296-11A5-41DD-8DED-159DD0319619}"/>
              </a:ext>
            </a:extLst>
          </p:cNvPr>
          <p:cNvSpPr>
            <a:spLocks noGrp="1"/>
          </p:cNvSpPr>
          <p:nvPr>
            <p:ph type="body" sz="quarter" idx="12" hasCustomPrompt="1"/>
          </p:nvPr>
        </p:nvSpPr>
        <p:spPr>
          <a:xfrm>
            <a:off x="728663" y="461963"/>
            <a:ext cx="10748634" cy="842962"/>
          </a:xfrm>
          <a:prstGeom prst="rect">
            <a:avLst/>
          </a:prstGeom>
        </p:spPr>
        <p:txBody>
          <a:bodyPr/>
          <a:lstStyle>
            <a:lvl1pPr marL="0" indent="0">
              <a:lnSpc>
                <a:spcPct val="150000"/>
              </a:lnSpc>
              <a:buNone/>
              <a:defRPr sz="24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SG" dirty="0"/>
              <a:t>Title in Open Sans, bold, size 24, left align</a:t>
            </a:r>
          </a:p>
        </p:txBody>
      </p:sp>
      <p:sp>
        <p:nvSpPr>
          <p:cNvPr id="7" name="Text Placeholder 4">
            <a:extLst>
              <a:ext uri="{FF2B5EF4-FFF2-40B4-BE49-F238E27FC236}">
                <a16:creationId xmlns:a16="http://schemas.microsoft.com/office/drawing/2014/main" id="{23866EEF-177C-407F-B3C1-0D9E7190D5BF}"/>
              </a:ext>
            </a:extLst>
          </p:cNvPr>
          <p:cNvSpPr>
            <a:spLocks noGrp="1"/>
          </p:cNvSpPr>
          <p:nvPr>
            <p:ph type="body" sz="quarter" idx="25" hasCustomPrompt="1"/>
          </p:nvPr>
        </p:nvSpPr>
        <p:spPr>
          <a:xfrm>
            <a:off x="2863881" y="5921343"/>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Tree>
    <p:extLst>
      <p:ext uri="{BB962C8B-B14F-4D97-AF65-F5344CB8AC3E}">
        <p14:creationId xmlns:p14="http://schemas.microsoft.com/office/powerpoint/2010/main" val="128368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pic>
        <p:nvPicPr>
          <p:cNvPr id="7" name="Picture 6" descr="Background pattern&#10;&#10;Description automatically generated with low confidence">
            <a:extLst>
              <a:ext uri="{FF2B5EF4-FFF2-40B4-BE49-F238E27FC236}">
                <a16:creationId xmlns:a16="http://schemas.microsoft.com/office/drawing/2014/main" id="{E79CD20D-50CA-4925-A377-0233E05C73E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3" y="0"/>
            <a:ext cx="471326" cy="6858000"/>
          </a:xfrm>
          <a:prstGeom prst="rect">
            <a:avLst/>
          </a:prstGeom>
        </p:spPr>
      </p:pic>
      <p:sp>
        <p:nvSpPr>
          <p:cNvPr id="9" name="Text Placeholder 8">
            <a:extLst>
              <a:ext uri="{FF2B5EF4-FFF2-40B4-BE49-F238E27FC236}">
                <a16:creationId xmlns:a16="http://schemas.microsoft.com/office/drawing/2014/main" id="{D8F446D0-3F0B-406E-990F-07E7F441F7EB}"/>
              </a:ext>
            </a:extLst>
          </p:cNvPr>
          <p:cNvSpPr>
            <a:spLocks noGrp="1"/>
          </p:cNvSpPr>
          <p:nvPr>
            <p:ph type="body" sz="quarter" idx="12" hasCustomPrompt="1"/>
          </p:nvPr>
        </p:nvSpPr>
        <p:spPr>
          <a:xfrm>
            <a:off x="985838" y="506351"/>
            <a:ext cx="10140930" cy="665501"/>
          </a:xfrm>
          <a:prstGeom prst="rect">
            <a:avLst/>
          </a:prstGeom>
        </p:spPr>
        <p:txBody>
          <a:bodyPr/>
          <a:lstStyle>
            <a:lvl1pPr marL="0" indent="0">
              <a:buNone/>
              <a:defRPr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Contact us title in Open Sans, bold, size 28, left align</a:t>
            </a:r>
          </a:p>
        </p:txBody>
      </p:sp>
      <p:sp>
        <p:nvSpPr>
          <p:cNvPr id="23" name="Text Placeholder 22">
            <a:extLst>
              <a:ext uri="{FF2B5EF4-FFF2-40B4-BE49-F238E27FC236}">
                <a16:creationId xmlns:a16="http://schemas.microsoft.com/office/drawing/2014/main" id="{78C6097C-8852-4DD8-A1BA-CB0D8D6ACBF2}"/>
              </a:ext>
            </a:extLst>
          </p:cNvPr>
          <p:cNvSpPr>
            <a:spLocks noGrp="1"/>
          </p:cNvSpPr>
          <p:nvPr>
            <p:ph type="body" sz="quarter" idx="13" hasCustomPrompt="1"/>
          </p:nvPr>
        </p:nvSpPr>
        <p:spPr>
          <a:xfrm>
            <a:off x="985837" y="1571625"/>
            <a:ext cx="6506915" cy="283353"/>
          </a:xfrm>
          <a:prstGeom prst="rect">
            <a:avLst/>
          </a:prstGeom>
        </p:spPr>
        <p:txBody>
          <a:bodyPr>
            <a:noAutofit/>
          </a:bodyPr>
          <a:lstStyle>
            <a:lvl1pPr marL="0" indent="0">
              <a:buNone/>
              <a:defRPr sz="1500" b="1">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Name</a:t>
            </a:r>
          </a:p>
        </p:txBody>
      </p:sp>
      <p:sp>
        <p:nvSpPr>
          <p:cNvPr id="27" name="Text Placeholder 22">
            <a:extLst>
              <a:ext uri="{FF2B5EF4-FFF2-40B4-BE49-F238E27FC236}">
                <a16:creationId xmlns:a16="http://schemas.microsoft.com/office/drawing/2014/main" id="{34985D89-D771-47A7-8DD6-B89868412CE0}"/>
              </a:ext>
            </a:extLst>
          </p:cNvPr>
          <p:cNvSpPr>
            <a:spLocks noGrp="1"/>
          </p:cNvSpPr>
          <p:nvPr>
            <p:ph type="body" sz="quarter" idx="14" hasCustomPrompt="1"/>
          </p:nvPr>
        </p:nvSpPr>
        <p:spPr>
          <a:xfrm>
            <a:off x="985836" y="1933125"/>
            <a:ext cx="6506915" cy="283354"/>
          </a:xfrm>
          <a:prstGeom prst="rect">
            <a:avLst/>
          </a:prstGeom>
        </p:spPr>
        <p:txBody>
          <a:bodyPr>
            <a:noAutofit/>
          </a:bodyPr>
          <a:lstStyle>
            <a:lvl1pPr marL="0" indent="0">
              <a:buNone/>
              <a:defRPr sz="15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Designation</a:t>
            </a:r>
          </a:p>
        </p:txBody>
      </p:sp>
      <p:sp>
        <p:nvSpPr>
          <p:cNvPr id="28" name="Text Placeholder 22">
            <a:extLst>
              <a:ext uri="{FF2B5EF4-FFF2-40B4-BE49-F238E27FC236}">
                <a16:creationId xmlns:a16="http://schemas.microsoft.com/office/drawing/2014/main" id="{0D5E5A13-813D-481B-9F83-C88CA01A5D07}"/>
              </a:ext>
            </a:extLst>
          </p:cNvPr>
          <p:cNvSpPr>
            <a:spLocks noGrp="1"/>
          </p:cNvSpPr>
          <p:nvPr>
            <p:ph type="body" sz="quarter" idx="15" hasCustomPrompt="1"/>
          </p:nvPr>
        </p:nvSpPr>
        <p:spPr>
          <a:xfrm>
            <a:off x="985836" y="2283041"/>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Research Institute</a:t>
            </a:r>
          </a:p>
        </p:txBody>
      </p:sp>
      <p:sp>
        <p:nvSpPr>
          <p:cNvPr id="29" name="Text Placeholder 22">
            <a:extLst>
              <a:ext uri="{FF2B5EF4-FFF2-40B4-BE49-F238E27FC236}">
                <a16:creationId xmlns:a16="http://schemas.microsoft.com/office/drawing/2014/main" id="{16CBDAA0-C876-4B4D-8641-4FAF40F1F109}"/>
              </a:ext>
            </a:extLst>
          </p:cNvPr>
          <p:cNvSpPr>
            <a:spLocks noGrp="1"/>
          </p:cNvSpPr>
          <p:nvPr>
            <p:ph type="body" sz="quarter" idx="16" hasCustomPrompt="1"/>
          </p:nvPr>
        </p:nvSpPr>
        <p:spPr>
          <a:xfrm>
            <a:off x="985835" y="2644265"/>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Tel</a:t>
            </a:r>
          </a:p>
        </p:txBody>
      </p:sp>
      <p:sp>
        <p:nvSpPr>
          <p:cNvPr id="30" name="Text Placeholder 22">
            <a:extLst>
              <a:ext uri="{FF2B5EF4-FFF2-40B4-BE49-F238E27FC236}">
                <a16:creationId xmlns:a16="http://schemas.microsoft.com/office/drawing/2014/main" id="{77E4B309-D234-4F7B-BC34-6B83664E1B07}"/>
              </a:ext>
            </a:extLst>
          </p:cNvPr>
          <p:cNvSpPr>
            <a:spLocks noGrp="1"/>
          </p:cNvSpPr>
          <p:nvPr>
            <p:ph type="body" sz="quarter" idx="17" hasCustomPrompt="1"/>
          </p:nvPr>
        </p:nvSpPr>
        <p:spPr>
          <a:xfrm>
            <a:off x="985834" y="2994069"/>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Email</a:t>
            </a:r>
          </a:p>
        </p:txBody>
      </p:sp>
      <p:sp>
        <p:nvSpPr>
          <p:cNvPr id="42" name="Text Placeholder 11">
            <a:extLst>
              <a:ext uri="{FF2B5EF4-FFF2-40B4-BE49-F238E27FC236}">
                <a16:creationId xmlns:a16="http://schemas.microsoft.com/office/drawing/2014/main" id="{E5F43B64-C7B4-4EB9-906C-E5115739D11B}"/>
              </a:ext>
            </a:extLst>
          </p:cNvPr>
          <p:cNvSpPr>
            <a:spLocks noGrp="1"/>
          </p:cNvSpPr>
          <p:nvPr>
            <p:ph type="body" sz="quarter" idx="31" hasCustomPrompt="1"/>
          </p:nvPr>
        </p:nvSpPr>
        <p:spPr>
          <a:xfrm>
            <a:off x="7821226" y="1576736"/>
            <a:ext cx="3305542" cy="1700687"/>
          </a:xfrm>
          <a:prstGeom prst="rect">
            <a:avLst/>
          </a:prstGeom>
        </p:spPr>
        <p:txBody>
          <a:bodyPr anchor="ctr">
            <a:normAutofit/>
          </a:bodyPr>
          <a:lstStyle>
            <a:lvl1pPr marL="0" indent="0" algn="ctr">
              <a:buNone/>
              <a:defRPr sz="1500">
                <a:latin typeface="Open Sans" panose="020B0606030504020204" pitchFamily="34" charset="0"/>
                <a:ea typeface="Open Sans" panose="020B0606030504020204" pitchFamily="34" charset="0"/>
                <a:cs typeface="Open Sans" panose="020B0606030504020204" pitchFamily="34" charset="0"/>
              </a:defRPr>
            </a:lvl1pPr>
          </a:lstStyle>
          <a:p>
            <a:r>
              <a:rPr lang="en-SG" dirty="0"/>
              <a:t>Insert Research Institute logo here</a:t>
            </a:r>
          </a:p>
        </p:txBody>
      </p:sp>
      <p:sp>
        <p:nvSpPr>
          <p:cNvPr id="44" name="Text Placeholder 22">
            <a:extLst>
              <a:ext uri="{FF2B5EF4-FFF2-40B4-BE49-F238E27FC236}">
                <a16:creationId xmlns:a16="http://schemas.microsoft.com/office/drawing/2014/main" id="{415B6511-1131-41B4-87BC-37696F9F8F85}"/>
              </a:ext>
            </a:extLst>
          </p:cNvPr>
          <p:cNvSpPr>
            <a:spLocks noGrp="1"/>
          </p:cNvSpPr>
          <p:nvPr>
            <p:ph type="body" sz="quarter" idx="32" hasCustomPrompt="1"/>
          </p:nvPr>
        </p:nvSpPr>
        <p:spPr>
          <a:xfrm>
            <a:off x="985837" y="3731285"/>
            <a:ext cx="6506915" cy="283353"/>
          </a:xfrm>
          <a:prstGeom prst="rect">
            <a:avLst/>
          </a:prstGeom>
        </p:spPr>
        <p:txBody>
          <a:bodyPr>
            <a:noAutofit/>
          </a:bodyPr>
          <a:lstStyle>
            <a:lvl1pPr marL="0" indent="0">
              <a:buNone/>
              <a:defRPr sz="1500" b="1">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Name</a:t>
            </a:r>
          </a:p>
        </p:txBody>
      </p:sp>
      <p:sp>
        <p:nvSpPr>
          <p:cNvPr id="45" name="Text Placeholder 22">
            <a:extLst>
              <a:ext uri="{FF2B5EF4-FFF2-40B4-BE49-F238E27FC236}">
                <a16:creationId xmlns:a16="http://schemas.microsoft.com/office/drawing/2014/main" id="{31C40BB4-86E1-4641-9F30-E73CB555CC6F}"/>
              </a:ext>
            </a:extLst>
          </p:cNvPr>
          <p:cNvSpPr>
            <a:spLocks noGrp="1"/>
          </p:cNvSpPr>
          <p:nvPr>
            <p:ph type="body" sz="quarter" idx="33" hasCustomPrompt="1"/>
          </p:nvPr>
        </p:nvSpPr>
        <p:spPr>
          <a:xfrm>
            <a:off x="985836" y="4092785"/>
            <a:ext cx="6506915" cy="283354"/>
          </a:xfrm>
          <a:prstGeom prst="rect">
            <a:avLst/>
          </a:prstGeom>
        </p:spPr>
        <p:txBody>
          <a:bodyPr>
            <a:noAutofit/>
          </a:bodyPr>
          <a:lstStyle>
            <a:lvl1pPr marL="0" indent="0">
              <a:buNone/>
              <a:defRPr sz="15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Designation</a:t>
            </a:r>
          </a:p>
        </p:txBody>
      </p:sp>
      <p:sp>
        <p:nvSpPr>
          <p:cNvPr id="46" name="Text Placeholder 22">
            <a:extLst>
              <a:ext uri="{FF2B5EF4-FFF2-40B4-BE49-F238E27FC236}">
                <a16:creationId xmlns:a16="http://schemas.microsoft.com/office/drawing/2014/main" id="{A01446DF-AEAA-4DB6-8632-C91849E3DD27}"/>
              </a:ext>
            </a:extLst>
          </p:cNvPr>
          <p:cNvSpPr>
            <a:spLocks noGrp="1"/>
          </p:cNvSpPr>
          <p:nvPr>
            <p:ph type="body" sz="quarter" idx="34" hasCustomPrompt="1"/>
          </p:nvPr>
        </p:nvSpPr>
        <p:spPr>
          <a:xfrm>
            <a:off x="985836" y="4442701"/>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Research Institute</a:t>
            </a:r>
          </a:p>
        </p:txBody>
      </p:sp>
      <p:sp>
        <p:nvSpPr>
          <p:cNvPr id="47" name="Text Placeholder 22">
            <a:extLst>
              <a:ext uri="{FF2B5EF4-FFF2-40B4-BE49-F238E27FC236}">
                <a16:creationId xmlns:a16="http://schemas.microsoft.com/office/drawing/2014/main" id="{BD59CCA9-4F94-4F7D-B493-D16DE5287EFE}"/>
              </a:ext>
            </a:extLst>
          </p:cNvPr>
          <p:cNvSpPr>
            <a:spLocks noGrp="1"/>
          </p:cNvSpPr>
          <p:nvPr>
            <p:ph type="body" sz="quarter" idx="35" hasCustomPrompt="1"/>
          </p:nvPr>
        </p:nvSpPr>
        <p:spPr>
          <a:xfrm>
            <a:off x="985835" y="4803925"/>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Tel</a:t>
            </a:r>
          </a:p>
        </p:txBody>
      </p:sp>
      <p:sp>
        <p:nvSpPr>
          <p:cNvPr id="48" name="Text Placeholder 22">
            <a:extLst>
              <a:ext uri="{FF2B5EF4-FFF2-40B4-BE49-F238E27FC236}">
                <a16:creationId xmlns:a16="http://schemas.microsoft.com/office/drawing/2014/main" id="{D295A5B3-5A92-4CAA-A581-815761752147}"/>
              </a:ext>
            </a:extLst>
          </p:cNvPr>
          <p:cNvSpPr>
            <a:spLocks noGrp="1"/>
          </p:cNvSpPr>
          <p:nvPr>
            <p:ph type="body" sz="quarter" idx="36" hasCustomPrompt="1"/>
          </p:nvPr>
        </p:nvSpPr>
        <p:spPr>
          <a:xfrm>
            <a:off x="985834" y="5153729"/>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Email</a:t>
            </a:r>
          </a:p>
        </p:txBody>
      </p:sp>
      <p:sp>
        <p:nvSpPr>
          <p:cNvPr id="54" name="Text Placeholder 11">
            <a:extLst>
              <a:ext uri="{FF2B5EF4-FFF2-40B4-BE49-F238E27FC236}">
                <a16:creationId xmlns:a16="http://schemas.microsoft.com/office/drawing/2014/main" id="{431AAF74-63F4-4EEF-8D80-A924028A632B}"/>
              </a:ext>
            </a:extLst>
          </p:cNvPr>
          <p:cNvSpPr>
            <a:spLocks noGrp="1"/>
          </p:cNvSpPr>
          <p:nvPr>
            <p:ph type="body" sz="quarter" idx="37" hasCustomPrompt="1"/>
          </p:nvPr>
        </p:nvSpPr>
        <p:spPr>
          <a:xfrm>
            <a:off x="7821226" y="3736396"/>
            <a:ext cx="3305542" cy="1700687"/>
          </a:xfrm>
          <a:prstGeom prst="rect">
            <a:avLst/>
          </a:prstGeom>
        </p:spPr>
        <p:txBody>
          <a:bodyPr anchor="ctr">
            <a:normAutofit/>
          </a:bodyPr>
          <a:lstStyle>
            <a:lvl1pPr marL="0" indent="0" algn="ctr">
              <a:buNone/>
              <a:defRPr sz="1500">
                <a:latin typeface="Open Sans" panose="020B0606030504020204" pitchFamily="34" charset="0"/>
                <a:ea typeface="Open Sans" panose="020B0606030504020204" pitchFamily="34" charset="0"/>
                <a:cs typeface="Open Sans" panose="020B0606030504020204" pitchFamily="34" charset="0"/>
              </a:defRPr>
            </a:lvl1pPr>
          </a:lstStyle>
          <a:p>
            <a:r>
              <a:rPr lang="en-SG" dirty="0"/>
              <a:t>Insert Research Institute logo here</a:t>
            </a:r>
          </a:p>
        </p:txBody>
      </p:sp>
      <p:sp>
        <p:nvSpPr>
          <p:cNvPr id="17" name="Text Placeholder 4">
            <a:extLst>
              <a:ext uri="{FF2B5EF4-FFF2-40B4-BE49-F238E27FC236}">
                <a16:creationId xmlns:a16="http://schemas.microsoft.com/office/drawing/2014/main" id="{751401AE-2D5C-4B4D-B8BA-73423BB3DDB9}"/>
              </a:ext>
            </a:extLst>
          </p:cNvPr>
          <p:cNvSpPr>
            <a:spLocks noGrp="1"/>
          </p:cNvSpPr>
          <p:nvPr>
            <p:ph type="body" sz="quarter" idx="25" hasCustomPrompt="1"/>
          </p:nvPr>
        </p:nvSpPr>
        <p:spPr>
          <a:xfrm>
            <a:off x="2863881" y="6140844"/>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
        <p:nvSpPr>
          <p:cNvPr id="19" name="Slide Number Placeholder 5">
            <a:extLst>
              <a:ext uri="{FF2B5EF4-FFF2-40B4-BE49-F238E27FC236}">
                <a16:creationId xmlns:a16="http://schemas.microsoft.com/office/drawing/2014/main" id="{BF99906E-F82C-2548-AB36-A014AE952114}"/>
              </a:ext>
            </a:extLst>
          </p:cNvPr>
          <p:cNvSpPr txBox="1">
            <a:spLocks/>
          </p:cNvSpPr>
          <p:nvPr userDrawn="1"/>
        </p:nvSpPr>
        <p:spPr>
          <a:xfrm>
            <a:off x="11525458" y="6509952"/>
            <a:ext cx="523873"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8BDA8-D60F-4FDE-A05C-5882F3D646E1}" type="slidenum">
              <a:rPr lang="en-US" sz="1000" smtClean="0">
                <a:latin typeface="Open Sans" panose="020B0606030504020204" pitchFamily="34" charset="0"/>
                <a:ea typeface="Open Sans" panose="020B0606030504020204" pitchFamily="34" charset="0"/>
                <a:cs typeface="Open Sans" panose="020B0606030504020204" pitchFamily="34" charset="0"/>
              </a:rPr>
              <a:pPr/>
              <a:t>‹#›</a:t>
            </a:fld>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25837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lide divider">
    <p:spTree>
      <p:nvGrpSpPr>
        <p:cNvPr id="1" name=""/>
        <p:cNvGrpSpPr/>
        <p:nvPr/>
      </p:nvGrpSpPr>
      <p:grpSpPr>
        <a:xfrm>
          <a:off x="0" y="0"/>
          <a:ext cx="0" cy="0"/>
          <a:chOff x="0" y="0"/>
          <a:chExt cx="0" cy="0"/>
        </a:xfrm>
      </p:grpSpPr>
      <p:pic>
        <p:nvPicPr>
          <p:cNvPr id="17" name="Picture 16" descr="A picture containing graphical user interface&#10;&#10;Description automatically generated">
            <a:extLst>
              <a:ext uri="{FF2B5EF4-FFF2-40B4-BE49-F238E27FC236}">
                <a16:creationId xmlns:a16="http://schemas.microsoft.com/office/drawing/2014/main" id="{A3D208A8-0564-45FB-8521-B2C32B33ED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1" y="1"/>
            <a:ext cx="12190537" cy="400050"/>
          </a:xfrm>
          <a:prstGeom prst="rect">
            <a:avLst/>
          </a:prstGeom>
        </p:spPr>
      </p:pic>
      <p:sp>
        <p:nvSpPr>
          <p:cNvPr id="8" name="Text Placeholder 12">
            <a:extLst>
              <a:ext uri="{FF2B5EF4-FFF2-40B4-BE49-F238E27FC236}">
                <a16:creationId xmlns:a16="http://schemas.microsoft.com/office/drawing/2014/main" id="{A76F45EE-7576-4515-A31F-6557ADC948E3}"/>
              </a:ext>
            </a:extLst>
          </p:cNvPr>
          <p:cNvSpPr>
            <a:spLocks noGrp="1"/>
          </p:cNvSpPr>
          <p:nvPr>
            <p:ph type="body" sz="quarter" idx="10" hasCustomPrompt="1"/>
          </p:nvPr>
        </p:nvSpPr>
        <p:spPr>
          <a:xfrm>
            <a:off x="1647987" y="2228820"/>
            <a:ext cx="8896026" cy="1304636"/>
          </a:xfrm>
          <a:prstGeom prst="rect">
            <a:avLst/>
          </a:prstGeom>
        </p:spPr>
        <p:txBody>
          <a:bodyPr>
            <a:normAutofit/>
          </a:bodyPr>
          <a:lstStyle>
            <a:lvl1pPr marL="0" indent="0" algn="ctr">
              <a:buNone/>
              <a:defRPr sz="4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header in Open Sans, bold, size 40, centre align</a:t>
            </a:r>
          </a:p>
        </p:txBody>
      </p:sp>
      <p:pic>
        <p:nvPicPr>
          <p:cNvPr id="5" name="Picture 4">
            <a:extLst>
              <a:ext uri="{FF2B5EF4-FFF2-40B4-BE49-F238E27FC236}">
                <a16:creationId xmlns:a16="http://schemas.microsoft.com/office/drawing/2014/main" id="{C66E5197-3491-A74F-8A50-7D345408AA8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336061" y="5173558"/>
            <a:ext cx="3003038" cy="1227090"/>
          </a:xfrm>
          <a:prstGeom prst="rect">
            <a:avLst/>
          </a:prstGeom>
        </p:spPr>
      </p:pic>
      <p:sp>
        <p:nvSpPr>
          <p:cNvPr id="7" name="Text Placeholder 4">
            <a:extLst>
              <a:ext uri="{FF2B5EF4-FFF2-40B4-BE49-F238E27FC236}">
                <a16:creationId xmlns:a16="http://schemas.microsoft.com/office/drawing/2014/main" id="{65C54BA2-F0C9-4490-AD0E-E1CE182BDE99}"/>
              </a:ext>
            </a:extLst>
          </p:cNvPr>
          <p:cNvSpPr>
            <a:spLocks noGrp="1"/>
          </p:cNvSpPr>
          <p:nvPr>
            <p:ph type="body" sz="quarter" idx="25" hasCustomPrompt="1"/>
          </p:nvPr>
        </p:nvSpPr>
        <p:spPr>
          <a:xfrm>
            <a:off x="1194879" y="5611427"/>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Tree>
    <p:extLst>
      <p:ext uri="{BB962C8B-B14F-4D97-AF65-F5344CB8AC3E}">
        <p14:creationId xmlns:p14="http://schemas.microsoft.com/office/powerpoint/2010/main" val="1961963124"/>
      </p:ext>
    </p:extLst>
  </p:cSld>
  <p:clrMapOvr>
    <a:masterClrMapping/>
  </p:clrMapOvr>
  <p:extLst>
    <p:ext uri="{DCECCB84-F9BA-43D5-87BE-67443E8EF086}">
      <p15:sldGuideLst xmlns:p15="http://schemas.microsoft.com/office/powerpoint/2012/main">
        <p15:guide id="1" orient="horz" pos="3355" userDrawn="1">
          <p15:clr>
            <a:srgbClr val="FBAE40"/>
          </p15:clr>
        </p15:guide>
        <p15:guide id="2" pos="5368" userDrawn="1">
          <p15:clr>
            <a:srgbClr val="FBAE40"/>
          </p15:clr>
        </p15:guide>
        <p15:guide id="3" orient="horz" pos="393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hank you page">
    <p:spTree>
      <p:nvGrpSpPr>
        <p:cNvPr id="1" name=""/>
        <p:cNvGrpSpPr/>
        <p:nvPr/>
      </p:nvGrpSpPr>
      <p:grpSpPr>
        <a:xfrm>
          <a:off x="0" y="0"/>
          <a:ext cx="0" cy="0"/>
          <a:chOff x="0" y="0"/>
          <a:chExt cx="0" cy="0"/>
        </a:xfrm>
      </p:grpSpPr>
      <p:pic>
        <p:nvPicPr>
          <p:cNvPr id="4" name="Picture 3" descr="Background pattern&#10;&#10;Description automatically generated with medium confidence">
            <a:extLst>
              <a:ext uri="{FF2B5EF4-FFF2-40B4-BE49-F238E27FC236}">
                <a16:creationId xmlns:a16="http://schemas.microsoft.com/office/drawing/2014/main" id="{61BFE464-2101-4971-8D1D-3BB7DA752A0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3" y="0"/>
            <a:ext cx="4800438" cy="6858000"/>
          </a:xfrm>
          <a:prstGeom prst="rect">
            <a:avLst/>
          </a:prstGeom>
        </p:spPr>
      </p:pic>
      <p:grpSp>
        <p:nvGrpSpPr>
          <p:cNvPr id="3" name="Group 2">
            <a:extLst>
              <a:ext uri="{FF2B5EF4-FFF2-40B4-BE49-F238E27FC236}">
                <a16:creationId xmlns:a16="http://schemas.microsoft.com/office/drawing/2014/main" id="{53FCAFE6-208E-854E-9B10-04450DDA5365}"/>
              </a:ext>
            </a:extLst>
          </p:cNvPr>
          <p:cNvGrpSpPr/>
          <p:nvPr userDrawn="1"/>
        </p:nvGrpSpPr>
        <p:grpSpPr>
          <a:xfrm>
            <a:off x="5717202" y="2703916"/>
            <a:ext cx="2712299" cy="1358753"/>
            <a:chOff x="5717202" y="3115887"/>
            <a:chExt cx="2712299" cy="1358753"/>
          </a:xfrm>
        </p:grpSpPr>
        <p:sp>
          <p:nvSpPr>
            <p:cNvPr id="6" name="Rectangle 5">
              <a:extLst>
                <a:ext uri="{FF2B5EF4-FFF2-40B4-BE49-F238E27FC236}">
                  <a16:creationId xmlns:a16="http://schemas.microsoft.com/office/drawing/2014/main" id="{BF76317C-B958-438C-B76B-6A5BCF53F35E}"/>
                </a:ext>
              </a:extLst>
            </p:cNvPr>
            <p:cNvSpPr/>
            <p:nvPr userDrawn="1"/>
          </p:nvSpPr>
          <p:spPr>
            <a:xfrm>
              <a:off x="5717202" y="3115887"/>
              <a:ext cx="2712299" cy="584775"/>
            </a:xfrm>
            <a:prstGeom prst="rect">
              <a:avLst/>
            </a:prstGeom>
          </p:spPr>
          <p:txBody>
            <a:bodyPr wrap="square">
              <a:spAutoFit/>
            </a:bodyPr>
            <a:lstStyle/>
            <a:p>
              <a:pPr algn="l"/>
              <a:r>
                <a:rPr lang="en-US" sz="3200" b="1" kern="1200" baseline="0" dirty="0">
                  <a:solidFill>
                    <a:srgbClr val="003087"/>
                  </a:solidFill>
                  <a:latin typeface="Open Sans"/>
                  <a:ea typeface="+mj-ea"/>
                  <a:cs typeface="Open Sans"/>
                </a:rPr>
                <a:t>THANK YOU</a:t>
              </a:r>
            </a:p>
          </p:txBody>
        </p:sp>
        <p:sp>
          <p:nvSpPr>
            <p:cNvPr id="8" name="Rectangle 7">
              <a:extLst>
                <a:ext uri="{FF2B5EF4-FFF2-40B4-BE49-F238E27FC236}">
                  <a16:creationId xmlns:a16="http://schemas.microsoft.com/office/drawing/2014/main" id="{23DBD1F6-93D3-4606-BC93-772B17309C12}"/>
                </a:ext>
              </a:extLst>
            </p:cNvPr>
            <p:cNvSpPr/>
            <p:nvPr userDrawn="1"/>
          </p:nvSpPr>
          <p:spPr>
            <a:xfrm>
              <a:off x="5768021" y="4166863"/>
              <a:ext cx="1893408" cy="307777"/>
            </a:xfrm>
            <a:prstGeom prst="rect">
              <a:avLst/>
            </a:prstGeom>
          </p:spPr>
          <p:txBody>
            <a:bodyPr wrap="square">
              <a:spAutoFit/>
            </a:bodyPr>
            <a:lstStyle/>
            <a:p>
              <a:pPr algn="l"/>
              <a:r>
                <a:rPr lang="en-US" sz="1400" b="0" kern="1200" baseline="0" dirty="0">
                  <a:solidFill>
                    <a:srgbClr val="003087"/>
                  </a:solidFill>
                  <a:latin typeface="Open Sans"/>
                  <a:ea typeface="+mj-ea"/>
                  <a:cs typeface="Open Sans"/>
                </a:rPr>
                <a:t>www.a-star.edu.sg</a:t>
              </a:r>
            </a:p>
          </p:txBody>
        </p:sp>
        <p:cxnSp>
          <p:nvCxnSpPr>
            <p:cNvPr id="13" name="Straight Connector 12">
              <a:extLst>
                <a:ext uri="{FF2B5EF4-FFF2-40B4-BE49-F238E27FC236}">
                  <a16:creationId xmlns:a16="http://schemas.microsoft.com/office/drawing/2014/main" id="{A8FA64D2-48EE-9343-A051-7E6D8244136B}"/>
                </a:ext>
              </a:extLst>
            </p:cNvPr>
            <p:cNvCxnSpPr/>
            <p:nvPr userDrawn="1"/>
          </p:nvCxnSpPr>
          <p:spPr>
            <a:xfrm>
              <a:off x="5844466" y="4082287"/>
              <a:ext cx="1800200" cy="0"/>
            </a:xfrm>
            <a:prstGeom prst="line">
              <a:avLst/>
            </a:prstGeom>
            <a:ln w="3175">
              <a:solidFill>
                <a:srgbClr val="003087"/>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D02E3803-997A-1340-8BED-3968C3B03E4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641288" y="408656"/>
            <a:ext cx="2761579" cy="1128426"/>
          </a:xfrm>
          <a:prstGeom prst="rect">
            <a:avLst/>
          </a:prstGeom>
        </p:spPr>
      </p:pic>
    </p:spTree>
    <p:extLst>
      <p:ext uri="{BB962C8B-B14F-4D97-AF65-F5344CB8AC3E}">
        <p14:creationId xmlns:p14="http://schemas.microsoft.com/office/powerpoint/2010/main" val="100893798"/>
      </p:ext>
    </p:extLst>
  </p:cSld>
  <p:clrMapOvr>
    <a:masterClrMapping/>
  </p:clrMapOvr>
  <p:extLst>
    <p:ext uri="{DCECCB84-F9BA-43D5-87BE-67443E8EF086}">
      <p15:sldGuideLst xmlns:p15="http://schemas.microsoft.com/office/powerpoint/2012/main">
        <p15:guide id="1" orient="horz" pos="342" userDrawn="1">
          <p15:clr>
            <a:srgbClr val="FBAE40"/>
          </p15:clr>
        </p15:guide>
        <p15:guide id="2" pos="3652" userDrawn="1">
          <p15:clr>
            <a:srgbClr val="FBAE40"/>
          </p15:clr>
        </p15:guide>
        <p15:guide id="3" orient="horz" pos="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icture containing graphical user interface&#10;&#10;Description automatically generated">
            <a:extLst>
              <a:ext uri="{FF2B5EF4-FFF2-40B4-BE49-F238E27FC236}">
                <a16:creationId xmlns:a16="http://schemas.microsoft.com/office/drawing/2014/main" id="{B6BF3E36-9BA1-4769-A0BA-8A43BF336870}"/>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t="92754"/>
          <a:stretch/>
        </p:blipFill>
        <p:spPr>
          <a:xfrm>
            <a:off x="2925" y="6369920"/>
            <a:ext cx="12189075" cy="496957"/>
          </a:xfrm>
          <a:prstGeom prst="rect">
            <a:avLst/>
          </a:prstGeom>
        </p:spPr>
      </p:pic>
      <p:sp>
        <p:nvSpPr>
          <p:cNvPr id="5" name="Slide Number Placeholder 5">
            <a:extLst>
              <a:ext uri="{FF2B5EF4-FFF2-40B4-BE49-F238E27FC236}">
                <a16:creationId xmlns:a16="http://schemas.microsoft.com/office/drawing/2014/main" id="{C91600BF-67C8-CC44-9412-3C37518D8B20}"/>
              </a:ext>
            </a:extLst>
          </p:cNvPr>
          <p:cNvSpPr txBox="1">
            <a:spLocks/>
          </p:cNvSpPr>
          <p:nvPr userDrawn="1"/>
        </p:nvSpPr>
        <p:spPr>
          <a:xfrm>
            <a:off x="11525458" y="6068418"/>
            <a:ext cx="523873"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8BDA8-D60F-4FDE-A05C-5882F3D646E1}" type="slidenum">
              <a:rPr lang="en-US" sz="1000" smtClean="0">
                <a:latin typeface="Open Sans" panose="020B0606030504020204" pitchFamily="34" charset="0"/>
                <a:ea typeface="Open Sans" panose="020B0606030504020204" pitchFamily="34" charset="0"/>
                <a:cs typeface="Open Sans" panose="020B0606030504020204" pitchFamily="34" charset="0"/>
              </a:rPr>
              <a:pPr/>
              <a:t>‹#›</a:t>
            </a:fld>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58217570"/>
      </p:ext>
    </p:extLst>
  </p:cSld>
  <p:clrMap bg1="lt1" tx1="dk1" bg2="lt2" tx2="dk2" accent1="accent1" accent2="accent2" accent3="accent3" accent4="accent4" accent5="accent5" accent6="accent6" hlink="hlink" folHlink="folHlink"/>
  <p:sldLayoutIdLst>
    <p:sldLayoutId id="2147483656" r:id="rId1"/>
    <p:sldLayoutId id="2147483653" r:id="rId2"/>
    <p:sldLayoutId id="2147483650" r:id="rId3"/>
    <p:sldLayoutId id="2147483654" r:id="rId4"/>
    <p:sldLayoutId id="2147483657" r:id="rId5"/>
    <p:sldLayoutId id="214748365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hyperlink" Target="https://www.cdc.gov/legionella/labs/elite.html" TargetMode="Externa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D21403A-883C-43C6-BED1-5C22F9B45A1F}"/>
              </a:ext>
            </a:extLst>
          </p:cNvPr>
          <p:cNvSpPr>
            <a:spLocks noGrp="1"/>
          </p:cNvSpPr>
          <p:nvPr>
            <p:ph type="body" sz="quarter" idx="14"/>
          </p:nvPr>
        </p:nvSpPr>
        <p:spPr/>
        <p:txBody>
          <a:bodyPr>
            <a:normAutofit fontScale="92500" lnSpcReduction="10000"/>
          </a:bodyPr>
          <a:lstStyle/>
          <a:p>
            <a:r>
              <a:rPr lang="en-SG" dirty="0" smtClean="0"/>
              <a:t>Specific Requirements for Environmental Testing Laboratories</a:t>
            </a:r>
            <a:endParaRPr lang="en-SG" dirty="0"/>
          </a:p>
        </p:txBody>
      </p:sp>
      <p:sp>
        <p:nvSpPr>
          <p:cNvPr id="6" name="Text Placeholder 5">
            <a:extLst>
              <a:ext uri="{FF2B5EF4-FFF2-40B4-BE49-F238E27FC236}">
                <a16:creationId xmlns:a16="http://schemas.microsoft.com/office/drawing/2014/main" id="{051C285E-4515-40B3-9B2A-4586ACB062BF}"/>
              </a:ext>
            </a:extLst>
          </p:cNvPr>
          <p:cNvSpPr>
            <a:spLocks noGrp="1"/>
          </p:cNvSpPr>
          <p:nvPr>
            <p:ph type="body" sz="quarter" idx="15"/>
          </p:nvPr>
        </p:nvSpPr>
        <p:spPr/>
        <p:txBody>
          <a:bodyPr/>
          <a:lstStyle/>
          <a:p>
            <a:endParaRPr lang="en-SG"/>
          </a:p>
        </p:txBody>
      </p:sp>
      <p:sp>
        <p:nvSpPr>
          <p:cNvPr id="7" name="Text Placeholder 6">
            <a:extLst>
              <a:ext uri="{FF2B5EF4-FFF2-40B4-BE49-F238E27FC236}">
                <a16:creationId xmlns:a16="http://schemas.microsoft.com/office/drawing/2014/main" id="{BFEB7B80-D86A-40DD-80A1-855757A67A46}"/>
              </a:ext>
            </a:extLst>
          </p:cNvPr>
          <p:cNvSpPr>
            <a:spLocks noGrp="1"/>
          </p:cNvSpPr>
          <p:nvPr>
            <p:ph type="body" sz="quarter" idx="16"/>
          </p:nvPr>
        </p:nvSpPr>
        <p:spPr/>
        <p:txBody>
          <a:bodyPr/>
          <a:lstStyle/>
          <a:p>
            <a:endParaRPr lang="en-SG" dirty="0"/>
          </a:p>
        </p:txBody>
      </p:sp>
      <p:sp>
        <p:nvSpPr>
          <p:cNvPr id="8" name="Text Placeholder 7">
            <a:extLst>
              <a:ext uri="{FF2B5EF4-FFF2-40B4-BE49-F238E27FC236}">
                <a16:creationId xmlns:a16="http://schemas.microsoft.com/office/drawing/2014/main" id="{F21C5961-BBCF-4B59-AC96-5E30B96EF76F}"/>
              </a:ext>
            </a:extLst>
          </p:cNvPr>
          <p:cNvSpPr>
            <a:spLocks noGrp="1"/>
          </p:cNvSpPr>
          <p:nvPr>
            <p:ph type="body" sz="quarter" idx="17"/>
          </p:nvPr>
        </p:nvSpPr>
        <p:spPr/>
        <p:txBody>
          <a:bodyPr/>
          <a:lstStyle/>
          <a:p>
            <a:endParaRPr lang="en-SG" dirty="0"/>
          </a:p>
        </p:txBody>
      </p:sp>
      <p:sp>
        <p:nvSpPr>
          <p:cNvPr id="9" name="Text Placeholder 8">
            <a:extLst>
              <a:ext uri="{FF2B5EF4-FFF2-40B4-BE49-F238E27FC236}">
                <a16:creationId xmlns:a16="http://schemas.microsoft.com/office/drawing/2014/main" id="{7D439EFB-3DED-4DFC-95B7-F680E1007EF1}"/>
              </a:ext>
            </a:extLst>
          </p:cNvPr>
          <p:cNvSpPr>
            <a:spLocks noGrp="1"/>
          </p:cNvSpPr>
          <p:nvPr>
            <p:ph type="body" sz="quarter" idx="18"/>
          </p:nvPr>
        </p:nvSpPr>
        <p:spPr/>
        <p:txBody>
          <a:bodyPr/>
          <a:lstStyle/>
          <a:p>
            <a:endParaRPr lang="en-SG"/>
          </a:p>
        </p:txBody>
      </p:sp>
      <p:sp>
        <p:nvSpPr>
          <p:cNvPr id="10" name="Text Placeholder 9">
            <a:extLst>
              <a:ext uri="{FF2B5EF4-FFF2-40B4-BE49-F238E27FC236}">
                <a16:creationId xmlns:a16="http://schemas.microsoft.com/office/drawing/2014/main" id="{7C556514-9A4C-49DB-9FE1-25945D4CC226}"/>
              </a:ext>
            </a:extLst>
          </p:cNvPr>
          <p:cNvSpPr>
            <a:spLocks noGrp="1"/>
          </p:cNvSpPr>
          <p:nvPr>
            <p:ph type="body" sz="quarter" idx="24"/>
          </p:nvPr>
        </p:nvSpPr>
        <p:spPr/>
        <p:txBody>
          <a:bodyPr/>
          <a:lstStyle/>
          <a:p>
            <a:endParaRPr lang="en-SG" dirty="0"/>
          </a:p>
        </p:txBody>
      </p:sp>
      <p:pic>
        <p:nvPicPr>
          <p:cNvPr id="2" name="Picture 1"/>
          <p:cNvPicPr>
            <a:picLocks noChangeAspect="1"/>
          </p:cNvPicPr>
          <p:nvPr/>
        </p:nvPicPr>
        <p:blipFill>
          <a:blip r:embed="rId3"/>
          <a:stretch>
            <a:fillRect/>
          </a:stretch>
        </p:blipFill>
        <p:spPr>
          <a:xfrm>
            <a:off x="4335917" y="639820"/>
            <a:ext cx="2339204" cy="1012728"/>
          </a:xfrm>
          <a:prstGeom prst="rect">
            <a:avLst/>
          </a:prstGeom>
        </p:spPr>
      </p:pic>
    </p:spTree>
    <p:extLst>
      <p:ext uri="{BB962C8B-B14F-4D97-AF65-F5344CB8AC3E}">
        <p14:creationId xmlns:p14="http://schemas.microsoft.com/office/powerpoint/2010/main" val="3300210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8ED4C14D-7AA5-4770-B62B-48716EF8C0E0}"/>
              </a:ext>
            </a:extLst>
          </p:cNvPr>
          <p:cNvSpPr>
            <a:spLocks noGrp="1"/>
          </p:cNvSpPr>
          <p:nvPr>
            <p:ph sz="quarter" idx="11"/>
          </p:nvPr>
        </p:nvSpPr>
        <p:spPr/>
        <p:txBody>
          <a:bodyPr>
            <a:normAutofit/>
          </a:bodyPr>
          <a:lstStyle/>
          <a:p>
            <a:pPr marL="342900" indent="-342900" algn="just">
              <a:buFont typeface="Arial" panose="020B0604020202020204" pitchFamily="34" charset="0"/>
              <a:buChar char="•"/>
            </a:pPr>
            <a:r>
              <a:rPr lang="en-US" sz="2400" dirty="0"/>
              <a:t>The scope of the Environmental Testing field covers various </a:t>
            </a:r>
            <a:r>
              <a:rPr lang="en-US" sz="2400" dirty="0" smtClean="0"/>
              <a:t>environmental media</a:t>
            </a:r>
            <a:r>
              <a:rPr lang="en-US" sz="2400" dirty="0"/>
              <a:t>, such as air, water/wastewater and solid/semisolid hazardous wastes</a:t>
            </a:r>
            <a:r>
              <a:rPr lang="en-US" sz="2400" dirty="0" smtClean="0"/>
              <a:t>.</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SAC-SINGLAS will accredit environmental testing laboratories on an </a:t>
            </a:r>
            <a:r>
              <a:rPr lang="en-US" sz="2400" dirty="0" err="1" smtClean="0"/>
              <a:t>analyte</a:t>
            </a:r>
            <a:r>
              <a:rPr lang="en-US" sz="2400" dirty="0" smtClean="0"/>
              <a:t> specific </a:t>
            </a:r>
            <a:r>
              <a:rPr lang="en-US" sz="2400" dirty="0"/>
              <a:t>basis.</a:t>
            </a:r>
            <a:endParaRPr lang="en-SG" sz="2400" dirty="0"/>
          </a:p>
        </p:txBody>
      </p:sp>
      <p:sp>
        <p:nvSpPr>
          <p:cNvPr id="20" name="Text Placeholder 19">
            <a:extLst>
              <a:ext uri="{FF2B5EF4-FFF2-40B4-BE49-F238E27FC236}">
                <a16:creationId xmlns:a16="http://schemas.microsoft.com/office/drawing/2014/main" id="{7A3CF051-895D-4C12-8EE5-03560323C331}"/>
              </a:ext>
            </a:extLst>
          </p:cNvPr>
          <p:cNvSpPr>
            <a:spLocks noGrp="1"/>
          </p:cNvSpPr>
          <p:nvPr>
            <p:ph type="body" sz="quarter" idx="12"/>
          </p:nvPr>
        </p:nvSpPr>
        <p:spPr>
          <a:xfrm>
            <a:off x="728663" y="14959"/>
            <a:ext cx="10748634" cy="842962"/>
          </a:xfrm>
        </p:spPr>
        <p:txBody>
          <a:bodyPr/>
          <a:lstStyle/>
          <a:p>
            <a:pPr algn="ctr"/>
            <a:r>
              <a:rPr lang="en-SG" sz="3000" u="sng" dirty="0" smtClean="0"/>
              <a:t>Scope</a:t>
            </a:r>
            <a:endParaRPr lang="en-SG" sz="3000" u="sng" dirty="0"/>
          </a:p>
        </p:txBody>
      </p:sp>
    </p:spTree>
    <p:extLst>
      <p:ext uri="{BB962C8B-B14F-4D97-AF65-F5344CB8AC3E}">
        <p14:creationId xmlns:p14="http://schemas.microsoft.com/office/powerpoint/2010/main" val="538105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1"/>
            <p:extLst>
              <p:ext uri="{D42A27DB-BD31-4B8C-83A1-F6EECF244321}">
                <p14:modId xmlns:p14="http://schemas.microsoft.com/office/powerpoint/2010/main" val="4115292884"/>
              </p:ext>
            </p:extLst>
          </p:nvPr>
        </p:nvGraphicFramePr>
        <p:xfrm>
          <a:off x="728663" y="1043665"/>
          <a:ext cx="10748634" cy="5073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Sampling</a:t>
            </a:r>
            <a:endParaRPr lang="en-US" sz="3000" u="sng" dirty="0"/>
          </a:p>
        </p:txBody>
      </p:sp>
    </p:spTree>
    <p:extLst>
      <p:ext uri="{BB962C8B-B14F-4D97-AF65-F5344CB8AC3E}">
        <p14:creationId xmlns:p14="http://schemas.microsoft.com/office/powerpoint/2010/main" val="302726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Reagents &amp; Culture Media</a:t>
            </a:r>
            <a:endParaRPr lang="en-US" sz="3000" u="sng" dirty="0"/>
          </a:p>
        </p:txBody>
      </p:sp>
      <p:graphicFrame>
        <p:nvGraphicFramePr>
          <p:cNvPr id="6" name="Diagram 5"/>
          <p:cNvGraphicFramePr/>
          <p:nvPr>
            <p:extLst>
              <p:ext uri="{D42A27DB-BD31-4B8C-83A1-F6EECF244321}">
                <p14:modId xmlns:p14="http://schemas.microsoft.com/office/powerpoint/2010/main" val="2518583213"/>
              </p:ext>
            </p:extLst>
          </p:nvPr>
        </p:nvGraphicFramePr>
        <p:xfrm>
          <a:off x="0" y="830276"/>
          <a:ext cx="12192000" cy="5741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9257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a:spLocks noGrp="1"/>
          </p:cNvSpPr>
          <p:nvPr>
            <p:ph type="body" sz="quarter" idx="12"/>
          </p:nvPr>
        </p:nvSpPr>
        <p:spPr>
          <a:xfrm>
            <a:off x="728663" y="14959"/>
            <a:ext cx="10748634" cy="842962"/>
          </a:xfrm>
        </p:spPr>
        <p:txBody>
          <a:bodyPr/>
          <a:lstStyle/>
          <a:p>
            <a:pPr algn="ctr"/>
            <a:r>
              <a:rPr lang="en-US" sz="3000" u="sng" dirty="0" smtClean="0"/>
              <a:t>Reference Materials</a:t>
            </a:r>
            <a:endParaRPr lang="en-US" sz="3000" u="sng" dirty="0"/>
          </a:p>
        </p:txBody>
      </p:sp>
      <p:graphicFrame>
        <p:nvGraphicFramePr>
          <p:cNvPr id="7" name="Diagram 6"/>
          <p:cNvGraphicFramePr/>
          <p:nvPr>
            <p:extLst>
              <p:ext uri="{D42A27DB-BD31-4B8C-83A1-F6EECF244321}">
                <p14:modId xmlns:p14="http://schemas.microsoft.com/office/powerpoint/2010/main" val="2330915571"/>
              </p:ext>
            </p:extLst>
          </p:nvPr>
        </p:nvGraphicFramePr>
        <p:xfrm>
          <a:off x="0" y="830277"/>
          <a:ext cx="12192000" cy="5541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9320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72424584"/>
              </p:ext>
            </p:extLst>
          </p:nvPr>
        </p:nvGraphicFramePr>
        <p:xfrm>
          <a:off x="0" y="830276"/>
          <a:ext cx="12192000" cy="5584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p:cNvSpPr>
            <a:spLocks noGrp="1"/>
          </p:cNvSpPr>
          <p:nvPr>
            <p:ph type="body" sz="quarter" idx="12"/>
          </p:nvPr>
        </p:nvSpPr>
        <p:spPr>
          <a:xfrm>
            <a:off x="728663" y="14959"/>
            <a:ext cx="10748634" cy="842962"/>
          </a:xfrm>
        </p:spPr>
        <p:txBody>
          <a:bodyPr/>
          <a:lstStyle/>
          <a:p>
            <a:pPr algn="ctr"/>
            <a:r>
              <a:rPr lang="en-US" sz="3000" u="sng" dirty="0" smtClean="0"/>
              <a:t>Validation of Methods</a:t>
            </a:r>
            <a:endParaRPr lang="en-US" sz="3000" u="sng" dirty="0"/>
          </a:p>
        </p:txBody>
      </p:sp>
    </p:spTree>
    <p:extLst>
      <p:ext uri="{BB962C8B-B14F-4D97-AF65-F5344CB8AC3E}">
        <p14:creationId xmlns:p14="http://schemas.microsoft.com/office/powerpoint/2010/main" val="2825730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537261942"/>
              </p:ext>
            </p:extLst>
          </p:nvPr>
        </p:nvGraphicFramePr>
        <p:xfrm>
          <a:off x="0" y="598044"/>
          <a:ext cx="12192000" cy="55855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p:cNvSpPr>
            <a:spLocks noGrp="1"/>
          </p:cNvSpPr>
          <p:nvPr>
            <p:ph type="body" sz="quarter" idx="12"/>
          </p:nvPr>
        </p:nvSpPr>
        <p:spPr>
          <a:xfrm>
            <a:off x="728663" y="14959"/>
            <a:ext cx="10748634" cy="842962"/>
          </a:xfrm>
        </p:spPr>
        <p:txBody>
          <a:bodyPr/>
          <a:lstStyle/>
          <a:p>
            <a:pPr algn="ctr"/>
            <a:r>
              <a:rPr lang="en-US" sz="3000" u="sng" dirty="0" smtClean="0"/>
              <a:t>Recoveries</a:t>
            </a:r>
            <a:endParaRPr lang="en-US" sz="3000" u="sng" dirty="0"/>
          </a:p>
        </p:txBody>
      </p:sp>
    </p:spTree>
    <p:extLst>
      <p:ext uri="{BB962C8B-B14F-4D97-AF65-F5344CB8AC3E}">
        <p14:creationId xmlns:p14="http://schemas.microsoft.com/office/powerpoint/2010/main" val="1917346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Cross Contamination</a:t>
            </a:r>
            <a:endParaRPr lang="en-US" sz="3000" u="sng" dirty="0"/>
          </a:p>
        </p:txBody>
      </p:sp>
      <p:sp>
        <p:nvSpPr>
          <p:cNvPr id="5" name="TextBox 4"/>
          <p:cNvSpPr txBox="1"/>
          <p:nvPr/>
        </p:nvSpPr>
        <p:spPr>
          <a:xfrm>
            <a:off x="728663" y="1124736"/>
            <a:ext cx="10748634" cy="4708981"/>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Able to demonstrate that the accommodation cannot lead to contamination of sample/sample extracts. </a:t>
            </a:r>
          </a:p>
          <a:p>
            <a:pPr marL="342900" indent="-342900" algn="just">
              <a:buFont typeface="Arial" panose="020B0604020202020204" pitchFamily="34" charset="0"/>
              <a:buChar char="•"/>
            </a:pP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Separate work areas shall be available for the following operations</a:t>
            </a:r>
          </a:p>
          <a:p>
            <a:pPr marL="800100" lvl="1"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Purification of reagents </a:t>
            </a:r>
          </a:p>
          <a:p>
            <a:pPr marL="800100" lvl="1"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Adequate and appropriate storage facilities must be available for </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Storage of sample before, during and following analysis</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Storage of materials used in the course of analysis</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Safe storage of hazardous and non-hazardous waste. </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Decontamination of persons and PPE. </a:t>
            </a:r>
          </a:p>
          <a:p>
            <a:pPr lvl="2" algn="just"/>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Washing-up procedures shall be rigorous enough to ensure no carry-over of residues. </a:t>
            </a:r>
            <a:br>
              <a:rPr lang="en-US" sz="2000" dirty="0" smtClean="0">
                <a:latin typeface="Open Sans" panose="020B0606030504020204" pitchFamily="34" charset="0"/>
                <a:ea typeface="Open Sans" panose="020B0606030504020204" pitchFamily="34" charset="0"/>
                <a:cs typeface="Open Sans" panose="020B0606030504020204" pitchFamily="34" charset="0"/>
              </a:rPr>
            </a:b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buFont typeface="Arial" panose="020B0604020202020204" pitchFamily="34" charset="0"/>
              <a:buChar char="•"/>
            </a:pPr>
            <a:r>
              <a:rPr lang="en-US" sz="2000" b="1" dirty="0" smtClean="0">
                <a:latin typeface="Open Sans" panose="020B0606030504020204" pitchFamily="34" charset="0"/>
                <a:ea typeface="Open Sans" panose="020B0606030504020204" pitchFamily="34" charset="0"/>
                <a:cs typeface="Open Sans" panose="020B0606030504020204" pitchFamily="34" charset="0"/>
              </a:rPr>
              <a:t>Reference standards, standard solutions and spiked samples shall be stored in a dedicated refrigerator away from samples for analysis </a:t>
            </a:r>
          </a:p>
        </p:txBody>
      </p:sp>
    </p:spTree>
    <p:extLst>
      <p:ext uri="{BB962C8B-B14F-4D97-AF65-F5344CB8AC3E}">
        <p14:creationId xmlns:p14="http://schemas.microsoft.com/office/powerpoint/2010/main" val="37604744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r>
              <a:rPr lang="en-US" dirty="0">
                <a:hlinkClick r:id="rId2"/>
              </a:rPr>
              <a:t>https://</a:t>
            </a:r>
            <a:r>
              <a:rPr lang="en-US" dirty="0" smtClean="0">
                <a:hlinkClick r:id="rId2"/>
              </a:rPr>
              <a:t>www.cdc.gov/legionella/labs/elite.html</a:t>
            </a:r>
            <a:endParaRPr lang="en-US" dirty="0" smtClean="0"/>
          </a:p>
          <a:p>
            <a:endParaRPr lang="en-US" dirty="0"/>
          </a:p>
          <a:p>
            <a:endParaRPr lang="en-US" dirty="0"/>
          </a:p>
        </p:txBody>
      </p:sp>
      <p:sp>
        <p:nvSpPr>
          <p:cNvPr id="3" name="Text Placeholder 2"/>
          <p:cNvSpPr>
            <a:spLocks noGrp="1"/>
          </p:cNvSpPr>
          <p:nvPr>
            <p:ph type="body" sz="quarter" idx="12"/>
          </p:nvPr>
        </p:nvSpPr>
        <p:spPr/>
        <p:txBody>
          <a:bodyPr/>
          <a:lstStyle/>
          <a:p>
            <a:r>
              <a:rPr lang="en-US" dirty="0" smtClean="0"/>
              <a:t>Laboratory Personnel</a:t>
            </a:r>
            <a:endParaRPr lang="en-US" dirty="0"/>
          </a:p>
        </p:txBody>
      </p:sp>
      <p:graphicFrame>
        <p:nvGraphicFramePr>
          <p:cNvPr id="5" name="Content Placeholder 6"/>
          <p:cNvGraphicFramePr>
            <a:graphicFrameLocks/>
          </p:cNvGraphicFramePr>
          <p:nvPr>
            <p:extLst>
              <p:ext uri="{D42A27DB-BD31-4B8C-83A1-F6EECF244321}">
                <p14:modId xmlns:p14="http://schemas.microsoft.com/office/powerpoint/2010/main" val="2692799453"/>
              </p:ext>
            </p:extLst>
          </p:nvPr>
        </p:nvGraphicFramePr>
        <p:xfrm>
          <a:off x="728663" y="1226547"/>
          <a:ext cx="10748634" cy="4612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8303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640658" y="1649291"/>
            <a:ext cx="10748634" cy="4272052"/>
          </a:xfrm>
        </p:spPr>
        <p:txBody>
          <a:bodyPr>
            <a:normAutofit lnSpcReduction="10000"/>
          </a:bodyPr>
          <a:lstStyle/>
          <a:p>
            <a:r>
              <a:rPr lang="en-US" sz="2200" dirty="0"/>
              <a:t>Laboratories can test their Legionella isolation techniques against standardized </a:t>
            </a:r>
            <a:r>
              <a:rPr lang="en-US" sz="2200" dirty="0" smtClean="0"/>
              <a:t>samples.</a:t>
            </a:r>
          </a:p>
          <a:p>
            <a:pPr marL="342900" indent="-342900">
              <a:buFontTx/>
              <a:buChar char="-"/>
            </a:pPr>
            <a:r>
              <a:rPr lang="en-US" sz="2200" dirty="0" smtClean="0"/>
              <a:t>Participating </a:t>
            </a:r>
            <a:r>
              <a:rPr lang="en-US" sz="2200" dirty="0"/>
              <a:t>labs receive a panel of lyophilized test samples twice each year from the Wisconsin State Laboratory of Hygiene. </a:t>
            </a:r>
            <a:endParaRPr lang="en-US" sz="2200" dirty="0" smtClean="0"/>
          </a:p>
          <a:p>
            <a:pPr marL="342900" indent="-342900">
              <a:buFontTx/>
              <a:buChar char="-"/>
            </a:pPr>
            <a:r>
              <a:rPr lang="en-US" sz="2200" dirty="0" smtClean="0"/>
              <a:t>Some </a:t>
            </a:r>
            <a:r>
              <a:rPr lang="en-US" sz="2200" dirty="0"/>
              <a:t>of the test samples are Legionella positive and some are Legionella negative. The test samples may also include other organisms commonly found in water. </a:t>
            </a:r>
            <a:endParaRPr lang="en-US" sz="2200" dirty="0" smtClean="0"/>
          </a:p>
          <a:p>
            <a:pPr marL="342900" indent="-342900">
              <a:buFontTx/>
              <a:buChar char="-"/>
            </a:pPr>
            <a:r>
              <a:rPr lang="en-US" sz="2200" dirty="0" smtClean="0"/>
              <a:t>Report results and </a:t>
            </a:r>
            <a:r>
              <a:rPr lang="en-US" sz="2200" dirty="0"/>
              <a:t>labs that correctly identify Legionella in 2 consecutive panels receive documentation for passing the proficiency test</a:t>
            </a:r>
            <a:r>
              <a:rPr lang="en-US" sz="2200" dirty="0" smtClean="0"/>
              <a:t>. </a:t>
            </a:r>
            <a:r>
              <a:rPr lang="en-US" sz="2200" b="1" dirty="0" smtClean="0"/>
              <a:t>(</a:t>
            </a:r>
            <a:r>
              <a:rPr lang="en-US" sz="2200" b="1" dirty="0"/>
              <a:t>spread-plate culture </a:t>
            </a:r>
            <a:r>
              <a:rPr lang="en-US" sz="2200" b="1" dirty="0" smtClean="0"/>
              <a:t>method)</a:t>
            </a:r>
            <a:endParaRPr lang="en-US" sz="2200" b="1" dirty="0"/>
          </a:p>
          <a:p>
            <a:r>
              <a:rPr lang="en-US" sz="2200" dirty="0" smtClean="0"/>
              <a:t/>
            </a:r>
            <a:br>
              <a:rPr lang="en-US" sz="2200" dirty="0" smtClean="0"/>
            </a:br>
            <a:r>
              <a:rPr lang="en-US" sz="2200" dirty="0"/>
              <a:t/>
            </a:r>
            <a:br>
              <a:rPr lang="en-US" sz="2200" dirty="0"/>
            </a:br>
            <a:endParaRPr lang="en-US" sz="2200" dirty="0"/>
          </a:p>
        </p:txBody>
      </p:sp>
      <p:sp>
        <p:nvSpPr>
          <p:cNvPr id="3" name="Text Placeholder 2"/>
          <p:cNvSpPr>
            <a:spLocks noGrp="1"/>
          </p:cNvSpPr>
          <p:nvPr>
            <p:ph type="body" sz="quarter" idx="12"/>
          </p:nvPr>
        </p:nvSpPr>
        <p:spPr/>
        <p:txBody>
          <a:bodyPr/>
          <a:lstStyle/>
          <a:p>
            <a:r>
              <a:rPr lang="en-US" dirty="0"/>
              <a:t>CDC’s ELITE </a:t>
            </a:r>
            <a:r>
              <a:rPr lang="en-US" dirty="0" err="1"/>
              <a:t>Programme</a:t>
            </a:r>
            <a:r>
              <a:rPr lang="en-US" dirty="0"/>
              <a:t> for Legionella </a:t>
            </a:r>
            <a:r>
              <a:rPr lang="en-US" dirty="0" smtClean="0"/>
              <a:t>Testing</a:t>
            </a:r>
            <a:r>
              <a:rPr lang="en-US" sz="1500" b="0" dirty="0" smtClean="0"/>
              <a:t/>
            </a:r>
            <a:br>
              <a:rPr lang="en-US" sz="1500" b="0" dirty="0" smtClean="0"/>
            </a:br>
            <a:r>
              <a:rPr lang="en-US" sz="1500" b="0" dirty="0"/>
              <a:t>Centers for Disease Control Environmental Legionella Isolation Techniques Evaluation (ELITE).</a:t>
            </a:r>
          </a:p>
          <a:p>
            <a:endParaRPr lang="en-US" dirty="0" smtClean="0"/>
          </a:p>
          <a:p>
            <a:endParaRPr lang="en-US" dirty="0"/>
          </a:p>
          <a:p>
            <a:endParaRPr lang="en-US" dirty="0"/>
          </a:p>
        </p:txBody>
      </p:sp>
      <p:sp>
        <p:nvSpPr>
          <p:cNvPr id="4" name="Text Placeholder 3"/>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1357363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Proficiency Testing</a:t>
            </a:r>
            <a:endParaRPr lang="en-US" sz="3000" u="sng" dirty="0"/>
          </a:p>
        </p:txBody>
      </p:sp>
      <p:graphicFrame>
        <p:nvGraphicFramePr>
          <p:cNvPr id="6" name="Diagram 5"/>
          <p:cNvGraphicFramePr/>
          <p:nvPr>
            <p:extLst>
              <p:ext uri="{D42A27DB-BD31-4B8C-83A1-F6EECF244321}">
                <p14:modId xmlns:p14="http://schemas.microsoft.com/office/powerpoint/2010/main" val="4256062436"/>
              </p:ext>
            </p:extLst>
          </p:nvPr>
        </p:nvGraphicFramePr>
        <p:xfrm>
          <a:off x="371311" y="1043665"/>
          <a:ext cx="11463338" cy="5187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1766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566" y="857921"/>
            <a:ext cx="7244826" cy="5397891"/>
          </a:xfrm>
          <a:prstGeom prst="rect">
            <a:avLst/>
          </a:prstGeom>
        </p:spPr>
      </p:pic>
      <p:sp>
        <p:nvSpPr>
          <p:cNvPr id="8" name="TextBox 7"/>
          <p:cNvSpPr txBox="1"/>
          <p:nvPr/>
        </p:nvSpPr>
        <p:spPr>
          <a:xfrm>
            <a:off x="5039193" y="5029200"/>
            <a:ext cx="4686199" cy="784830"/>
          </a:xfrm>
          <a:prstGeom prst="rect">
            <a:avLst/>
          </a:prstGeom>
          <a:noFill/>
          <a:ln>
            <a:solidFill>
              <a:schemeClr val="tx1">
                <a:lumMod val="75000"/>
                <a:lumOff val="25000"/>
              </a:schemeClr>
            </a:solidFill>
          </a:ln>
        </p:spPr>
        <p:txBody>
          <a:bodyPr wrap="square" rtlCol="0">
            <a:spAutoFit/>
          </a:bodyPr>
          <a:lstStyle/>
          <a:p>
            <a:r>
              <a:rPr lang="en-US" sz="1500" dirty="0" smtClean="0"/>
              <a:t>Sample Code </a:t>
            </a:r>
            <a:br>
              <a:rPr lang="en-US" sz="1500" dirty="0" smtClean="0"/>
            </a:br>
            <a:r>
              <a:rPr lang="en-US" sz="1500" dirty="0" smtClean="0"/>
              <a:t>PT-WT-417 : </a:t>
            </a:r>
            <a:r>
              <a:rPr lang="en-US" sz="1500" b="1" dirty="0" smtClean="0"/>
              <a:t>Legionella </a:t>
            </a:r>
            <a:r>
              <a:rPr lang="en-US" sz="1500" b="1" dirty="0" err="1" smtClean="0"/>
              <a:t>Pneumophila</a:t>
            </a:r>
            <a:r>
              <a:rPr lang="en-US" sz="1500" b="1" dirty="0" smtClean="0"/>
              <a:t> </a:t>
            </a:r>
            <a:r>
              <a:rPr lang="en-US" sz="1500" dirty="0" smtClean="0"/>
              <a:t>in Industrial Water </a:t>
            </a:r>
            <a:br>
              <a:rPr lang="en-US" sz="1500" dirty="0" smtClean="0"/>
            </a:br>
            <a:r>
              <a:rPr lang="en-US" sz="1500" dirty="0" smtClean="0"/>
              <a:t>PT-WT-418 : </a:t>
            </a:r>
            <a:r>
              <a:rPr lang="en-US" sz="1500" b="1" dirty="0" smtClean="0"/>
              <a:t>Legionella Species </a:t>
            </a:r>
            <a:r>
              <a:rPr lang="en-US" sz="1500" dirty="0" smtClean="0"/>
              <a:t>in Industrial Water </a:t>
            </a:r>
            <a:endParaRPr lang="en-US" sz="1500" dirty="0"/>
          </a:p>
        </p:txBody>
      </p:sp>
    </p:spTree>
    <p:extLst>
      <p:ext uri="{BB962C8B-B14F-4D97-AF65-F5344CB8AC3E}">
        <p14:creationId xmlns:p14="http://schemas.microsoft.com/office/powerpoint/2010/main" val="292394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pic>
        <p:nvPicPr>
          <p:cNvPr id="9" name="Picture 8"/>
          <p:cNvPicPr>
            <a:picLocks noChangeAspect="1"/>
          </p:cNvPicPr>
          <p:nvPr/>
        </p:nvPicPr>
        <p:blipFill>
          <a:blip r:embed="rId3"/>
          <a:stretch>
            <a:fillRect/>
          </a:stretch>
        </p:blipFill>
        <p:spPr>
          <a:xfrm>
            <a:off x="771738" y="1258093"/>
            <a:ext cx="10214201" cy="502054"/>
          </a:xfrm>
          <a:prstGeom prst="rect">
            <a:avLst/>
          </a:prstGeom>
        </p:spPr>
      </p:pic>
      <p:pic>
        <p:nvPicPr>
          <p:cNvPr id="11" name="Picture 10"/>
          <p:cNvPicPr>
            <a:picLocks noChangeAspect="1"/>
          </p:cNvPicPr>
          <p:nvPr/>
        </p:nvPicPr>
        <p:blipFill rotWithShape="1">
          <a:blip r:embed="rId4"/>
          <a:srcRect t="4085"/>
          <a:stretch/>
        </p:blipFill>
        <p:spPr>
          <a:xfrm>
            <a:off x="771738" y="2270233"/>
            <a:ext cx="10229165" cy="958004"/>
          </a:xfrm>
          <a:prstGeom prst="rect">
            <a:avLst/>
          </a:prstGeom>
        </p:spPr>
      </p:pic>
      <p:pic>
        <p:nvPicPr>
          <p:cNvPr id="10" name="Picture 9"/>
          <p:cNvPicPr>
            <a:picLocks noChangeAspect="1"/>
          </p:cNvPicPr>
          <p:nvPr/>
        </p:nvPicPr>
        <p:blipFill rotWithShape="1">
          <a:blip r:embed="rId5"/>
          <a:srcRect l="204" t="8000" r="474" b="13737"/>
          <a:stretch/>
        </p:blipFill>
        <p:spPr>
          <a:xfrm>
            <a:off x="784083" y="1759527"/>
            <a:ext cx="10188717" cy="510707"/>
          </a:xfrm>
          <a:prstGeom prst="rect">
            <a:avLst/>
          </a:prstGeom>
        </p:spPr>
      </p:pic>
      <p:pic>
        <p:nvPicPr>
          <p:cNvPr id="12" name="Picture 11"/>
          <p:cNvPicPr>
            <a:picLocks noChangeAspect="1"/>
          </p:cNvPicPr>
          <p:nvPr/>
        </p:nvPicPr>
        <p:blipFill rotWithShape="1">
          <a:blip r:embed="rId6"/>
          <a:srcRect t="6386" b="-1"/>
          <a:stretch/>
        </p:blipFill>
        <p:spPr>
          <a:xfrm>
            <a:off x="770227" y="3195139"/>
            <a:ext cx="10217537" cy="956625"/>
          </a:xfrm>
          <a:prstGeom prst="rect">
            <a:avLst/>
          </a:prstGeom>
        </p:spPr>
      </p:pic>
      <p:pic>
        <p:nvPicPr>
          <p:cNvPr id="13" name="Picture 12"/>
          <p:cNvPicPr>
            <a:picLocks noChangeAspect="1"/>
          </p:cNvPicPr>
          <p:nvPr/>
        </p:nvPicPr>
        <p:blipFill rotWithShape="1">
          <a:blip r:embed="rId7"/>
          <a:srcRect t="8443"/>
          <a:stretch/>
        </p:blipFill>
        <p:spPr>
          <a:xfrm>
            <a:off x="770227" y="4117660"/>
            <a:ext cx="10202573" cy="707666"/>
          </a:xfrm>
          <a:prstGeom prst="rect">
            <a:avLst/>
          </a:prstGeom>
        </p:spPr>
      </p:pic>
    </p:spTree>
    <p:extLst>
      <p:ext uri="{BB962C8B-B14F-4D97-AF65-F5344CB8AC3E}">
        <p14:creationId xmlns:p14="http://schemas.microsoft.com/office/powerpoint/2010/main" val="6937073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28663" y="1304925"/>
            <a:ext cx="8715375" cy="2447925"/>
          </a:xfrm>
          <a:prstGeom prst="rect">
            <a:avLst/>
          </a:prstGeom>
        </p:spPr>
      </p:pic>
      <p:pic>
        <p:nvPicPr>
          <p:cNvPr id="6" name="Picture 5"/>
          <p:cNvPicPr>
            <a:picLocks noChangeAspect="1"/>
          </p:cNvPicPr>
          <p:nvPr/>
        </p:nvPicPr>
        <p:blipFill rotWithShape="1">
          <a:blip r:embed="rId4"/>
          <a:srcRect t="654"/>
          <a:stretch/>
        </p:blipFill>
        <p:spPr>
          <a:xfrm>
            <a:off x="796699" y="3771900"/>
            <a:ext cx="8753475" cy="1107136"/>
          </a:xfrm>
          <a:prstGeom prst="rect">
            <a:avLst/>
          </a:prstGeom>
        </p:spPr>
      </p:pic>
      <p:sp>
        <p:nvSpPr>
          <p:cNvPr id="7" name="TextBox 6"/>
          <p:cNvSpPr txBox="1"/>
          <p:nvPr/>
        </p:nvSpPr>
        <p:spPr>
          <a:xfrm>
            <a:off x="9550174" y="4795367"/>
            <a:ext cx="2745175" cy="1477328"/>
          </a:xfrm>
          <a:prstGeom prst="rect">
            <a:avLst/>
          </a:prstGeom>
          <a:noFill/>
        </p:spPr>
        <p:txBody>
          <a:bodyPr wrap="none" rtlCol="0">
            <a:spAutoFit/>
          </a:bodyPr>
          <a:lstStyle/>
          <a:p>
            <a:r>
              <a:rPr lang="en-US" u="sng" dirty="0" smtClean="0"/>
              <a:t>Legend: </a:t>
            </a:r>
            <a:r>
              <a:rPr lang="en-US" dirty="0" smtClean="0"/>
              <a:t/>
            </a:r>
            <a:br>
              <a:rPr lang="en-US" dirty="0" smtClean="0"/>
            </a:br>
            <a:r>
              <a:rPr lang="en-US" b="1" dirty="0" smtClean="0"/>
              <a:t>AV: </a:t>
            </a:r>
            <a:r>
              <a:rPr lang="en-US" dirty="0" smtClean="0"/>
              <a:t>Assigned Value  </a:t>
            </a:r>
            <a:br>
              <a:rPr lang="en-US" dirty="0" smtClean="0"/>
            </a:br>
            <a:r>
              <a:rPr lang="en-US" b="1" dirty="0" smtClean="0"/>
              <a:t>SDPA: </a:t>
            </a:r>
            <a:r>
              <a:rPr lang="en-US" dirty="0" smtClean="0"/>
              <a:t>Standard Deviation </a:t>
            </a:r>
            <a:br>
              <a:rPr lang="en-US" dirty="0" smtClean="0"/>
            </a:br>
            <a:r>
              <a:rPr lang="en-US" dirty="0" smtClean="0"/>
              <a:t>for Proficiency Assessment </a:t>
            </a:r>
            <a:br>
              <a:rPr lang="en-US" dirty="0" smtClean="0"/>
            </a:br>
            <a:r>
              <a:rPr lang="en-US" b="1" dirty="0" smtClean="0"/>
              <a:t>DP: </a:t>
            </a:r>
            <a:r>
              <a:rPr lang="en-US" dirty="0" smtClean="0"/>
              <a:t>Decimal Point </a:t>
            </a:r>
            <a:endParaRPr lang="en-US" dirty="0"/>
          </a:p>
        </p:txBody>
      </p:sp>
      <p:sp>
        <p:nvSpPr>
          <p:cNvPr id="8"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spTree>
    <p:extLst>
      <p:ext uri="{BB962C8B-B14F-4D97-AF65-F5344CB8AC3E}">
        <p14:creationId xmlns:p14="http://schemas.microsoft.com/office/powerpoint/2010/main" val="502906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p:cNvSpPr>
            <a:spLocks noGrp="1"/>
          </p:cNvSpPr>
          <p:nvPr>
            <p:ph type="body" sz="quarter" idx="25"/>
          </p:nvPr>
        </p:nvSpPr>
        <p:spPr/>
        <p:txBody>
          <a:bodyPr/>
          <a:lstStyle/>
          <a:p>
            <a:endParaRPr lang="en-US"/>
          </a:p>
        </p:txBody>
      </p:sp>
      <p:pic>
        <p:nvPicPr>
          <p:cNvPr id="5" name="Picture 4"/>
          <p:cNvPicPr>
            <a:picLocks noChangeAspect="1"/>
          </p:cNvPicPr>
          <p:nvPr/>
        </p:nvPicPr>
        <p:blipFill>
          <a:blip r:embed="rId3"/>
          <a:stretch>
            <a:fillRect/>
          </a:stretch>
        </p:blipFill>
        <p:spPr>
          <a:xfrm>
            <a:off x="728663" y="1304925"/>
            <a:ext cx="8705850" cy="3286125"/>
          </a:xfrm>
          <a:prstGeom prst="rect">
            <a:avLst/>
          </a:prstGeom>
        </p:spPr>
      </p:pic>
      <p:sp>
        <p:nvSpPr>
          <p:cNvPr id="6"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spTree>
    <p:extLst>
      <p:ext uri="{BB962C8B-B14F-4D97-AF65-F5344CB8AC3E}">
        <p14:creationId xmlns:p14="http://schemas.microsoft.com/office/powerpoint/2010/main" val="3211493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Quality</a:t>
            </a:r>
            <a:endParaRPr lang="en-US" sz="3000" u="sng" dirty="0"/>
          </a:p>
        </p:txBody>
      </p:sp>
      <p:graphicFrame>
        <p:nvGraphicFramePr>
          <p:cNvPr id="6" name="Diagram 5"/>
          <p:cNvGraphicFramePr/>
          <p:nvPr>
            <p:extLst>
              <p:ext uri="{D42A27DB-BD31-4B8C-83A1-F6EECF244321}">
                <p14:modId xmlns:p14="http://schemas.microsoft.com/office/powerpoint/2010/main" val="3350683447"/>
              </p:ext>
            </p:extLst>
          </p:nvPr>
        </p:nvGraphicFramePr>
        <p:xfrm>
          <a:off x="0" y="830276"/>
          <a:ext cx="12192000" cy="5741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3450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00E4DF3A-D607-44D4-88FA-9BD7CFF4E0DB}"/>
              </a:ext>
            </a:extLst>
          </p:cNvPr>
          <p:cNvSpPr>
            <a:spLocks noGrp="1"/>
          </p:cNvSpPr>
          <p:nvPr>
            <p:ph type="body" sz="quarter" idx="12"/>
          </p:nvPr>
        </p:nvSpPr>
        <p:spPr/>
        <p:txBody>
          <a:bodyPr/>
          <a:lstStyle/>
          <a:p>
            <a:r>
              <a:rPr lang="en-SG" dirty="0" smtClean="0"/>
              <a:t>Action Items</a:t>
            </a:r>
            <a:endParaRPr lang="en-SG" dirty="0"/>
          </a:p>
        </p:txBody>
      </p:sp>
      <p:graphicFrame>
        <p:nvGraphicFramePr>
          <p:cNvPr id="2" name="Table 1"/>
          <p:cNvGraphicFramePr>
            <a:graphicFrameLocks noGrp="1"/>
          </p:cNvGraphicFramePr>
          <p:nvPr>
            <p:extLst>
              <p:ext uri="{D42A27DB-BD31-4B8C-83A1-F6EECF244321}">
                <p14:modId xmlns:p14="http://schemas.microsoft.com/office/powerpoint/2010/main" val="1632587653"/>
              </p:ext>
            </p:extLst>
          </p:nvPr>
        </p:nvGraphicFramePr>
        <p:xfrm>
          <a:off x="1992303" y="1171852"/>
          <a:ext cx="8128000" cy="4820920"/>
        </p:xfrm>
        <a:graphic>
          <a:graphicData uri="http://schemas.openxmlformats.org/drawingml/2006/table">
            <a:tbl>
              <a:tblPr firstRow="1" bandRow="1">
                <a:tableStyleId>{5C22544A-7EE6-4342-B048-85BDC9FD1C3A}</a:tableStyleId>
              </a:tblPr>
              <a:tblGrid>
                <a:gridCol w="700087">
                  <a:extLst>
                    <a:ext uri="{9D8B030D-6E8A-4147-A177-3AD203B41FA5}">
                      <a16:colId xmlns:a16="http://schemas.microsoft.com/office/drawing/2014/main" val="3700410357"/>
                    </a:ext>
                  </a:extLst>
                </a:gridCol>
                <a:gridCol w="7427913">
                  <a:extLst>
                    <a:ext uri="{9D8B030D-6E8A-4147-A177-3AD203B41FA5}">
                      <a16:colId xmlns:a16="http://schemas.microsoft.com/office/drawing/2014/main" val="2225874438"/>
                    </a:ext>
                  </a:extLst>
                </a:gridCol>
              </a:tblGrid>
              <a:tr h="370840">
                <a:tc>
                  <a:txBody>
                    <a:bodyPr/>
                    <a:lstStyle/>
                    <a:p>
                      <a:pPr algn="ctr"/>
                      <a:r>
                        <a:rPr lang="en-US" dirty="0" smtClean="0"/>
                        <a:t>No. </a:t>
                      </a:r>
                      <a:endParaRPr lang="en-US" dirty="0"/>
                    </a:p>
                  </a:txBody>
                  <a:tcPr/>
                </a:tc>
                <a:tc>
                  <a:txBody>
                    <a:bodyPr/>
                    <a:lstStyle/>
                    <a:p>
                      <a:r>
                        <a:rPr lang="en-US" dirty="0" smtClean="0"/>
                        <a:t>Documents to Prepare</a:t>
                      </a:r>
                      <a:endParaRPr lang="en-US" dirty="0"/>
                    </a:p>
                  </a:txBody>
                  <a:tcPr/>
                </a:tc>
                <a:extLst>
                  <a:ext uri="{0D108BD9-81ED-4DB2-BD59-A6C34878D82A}">
                    <a16:rowId xmlns:a16="http://schemas.microsoft.com/office/drawing/2014/main" val="2578819818"/>
                  </a:ext>
                </a:extLst>
              </a:tr>
              <a:tr h="370840">
                <a:tc>
                  <a:txBody>
                    <a:bodyPr/>
                    <a:lstStyle/>
                    <a:p>
                      <a:pPr algn="ctr"/>
                      <a:r>
                        <a:rPr lang="en-US" dirty="0" smtClean="0"/>
                        <a:t>1</a:t>
                      </a:r>
                      <a:endParaRPr lang="en-US" dirty="0"/>
                    </a:p>
                  </a:txBody>
                  <a:tcPr/>
                </a:tc>
                <a:tc>
                  <a:txBody>
                    <a:bodyPr/>
                    <a:lstStyle/>
                    <a:p>
                      <a:r>
                        <a:rPr lang="en-US" dirty="0" smtClean="0"/>
                        <a:t>SOP for Sampling </a:t>
                      </a:r>
                      <a:endParaRPr lang="en-US" dirty="0"/>
                    </a:p>
                  </a:txBody>
                  <a:tcPr/>
                </a:tc>
                <a:extLst>
                  <a:ext uri="{0D108BD9-81ED-4DB2-BD59-A6C34878D82A}">
                    <a16:rowId xmlns:a16="http://schemas.microsoft.com/office/drawing/2014/main" val="3686483216"/>
                  </a:ext>
                </a:extLst>
              </a:tr>
              <a:tr h="370840">
                <a:tc>
                  <a:txBody>
                    <a:bodyPr/>
                    <a:lstStyle/>
                    <a:p>
                      <a:pPr algn="ctr"/>
                      <a:r>
                        <a:rPr lang="en-US" dirty="0" smtClean="0"/>
                        <a:t>2</a:t>
                      </a:r>
                      <a:endParaRPr lang="en-US" dirty="0"/>
                    </a:p>
                  </a:txBody>
                  <a:tcPr/>
                </a:tc>
                <a:tc>
                  <a:txBody>
                    <a:bodyPr/>
                    <a:lstStyle/>
                    <a:p>
                      <a:r>
                        <a:rPr lang="en-US" dirty="0" smtClean="0"/>
                        <a:t>Records of Reagent Preparation (Person,</a:t>
                      </a:r>
                      <a:r>
                        <a:rPr lang="en-US" baseline="0" dirty="0" smtClean="0"/>
                        <a:t> Date of Prep, Expiry ..)</a:t>
                      </a:r>
                      <a:endParaRPr lang="en-US" dirty="0"/>
                    </a:p>
                  </a:txBody>
                  <a:tcPr/>
                </a:tc>
                <a:extLst>
                  <a:ext uri="{0D108BD9-81ED-4DB2-BD59-A6C34878D82A}">
                    <a16:rowId xmlns:a16="http://schemas.microsoft.com/office/drawing/2014/main" val="2431574845"/>
                  </a:ext>
                </a:extLst>
              </a:tr>
              <a:tr h="370840">
                <a:tc>
                  <a:txBody>
                    <a:bodyPr/>
                    <a:lstStyle/>
                    <a:p>
                      <a:pPr algn="ctr"/>
                      <a:r>
                        <a:rPr lang="en-US" dirty="0" smtClean="0"/>
                        <a:t>3</a:t>
                      </a:r>
                      <a:endParaRPr lang="en-US" dirty="0"/>
                    </a:p>
                  </a:txBody>
                  <a:tcPr/>
                </a:tc>
                <a:tc>
                  <a:txBody>
                    <a:bodyPr/>
                    <a:lstStyle/>
                    <a:p>
                      <a:r>
                        <a:rPr lang="en-US" dirty="0" smtClean="0"/>
                        <a:t>SOP for Reagent Preparation (E-Lysis and A1 Buffer)</a:t>
                      </a:r>
                      <a:endParaRPr lang="en-US" dirty="0"/>
                    </a:p>
                  </a:txBody>
                  <a:tcPr/>
                </a:tc>
                <a:extLst>
                  <a:ext uri="{0D108BD9-81ED-4DB2-BD59-A6C34878D82A}">
                    <a16:rowId xmlns:a16="http://schemas.microsoft.com/office/drawing/2014/main" val="2037285644"/>
                  </a:ext>
                </a:extLst>
              </a:tr>
              <a:tr h="370840">
                <a:tc>
                  <a:txBody>
                    <a:bodyPr/>
                    <a:lstStyle/>
                    <a:p>
                      <a:pPr algn="ctr"/>
                      <a:r>
                        <a:rPr lang="en-US" dirty="0" smtClean="0"/>
                        <a:t>4</a:t>
                      </a:r>
                      <a:endParaRPr lang="en-US" dirty="0"/>
                    </a:p>
                  </a:txBody>
                  <a:tcPr>
                    <a:solidFill>
                      <a:schemeClr val="accent6">
                        <a:lumMod val="40000"/>
                        <a:lumOff val="60000"/>
                      </a:schemeClr>
                    </a:solidFill>
                  </a:tcPr>
                </a:tc>
                <a:tc>
                  <a:txBody>
                    <a:bodyPr/>
                    <a:lstStyle/>
                    <a:p>
                      <a:r>
                        <a:rPr lang="en-US" dirty="0" smtClean="0"/>
                        <a:t>Culture Media Preparation (Volume</a:t>
                      </a:r>
                      <a:r>
                        <a:rPr lang="en-US" baseline="0" dirty="0" smtClean="0"/>
                        <a:t>, Autoclave details .. ) </a:t>
                      </a:r>
                      <a:endParaRPr lang="en-US" dirty="0"/>
                    </a:p>
                  </a:txBody>
                  <a:tcPr/>
                </a:tc>
                <a:extLst>
                  <a:ext uri="{0D108BD9-81ED-4DB2-BD59-A6C34878D82A}">
                    <a16:rowId xmlns:a16="http://schemas.microsoft.com/office/drawing/2014/main" val="3636605541"/>
                  </a:ext>
                </a:extLst>
              </a:tr>
              <a:tr h="370840">
                <a:tc>
                  <a:txBody>
                    <a:bodyPr/>
                    <a:lstStyle/>
                    <a:p>
                      <a:pPr algn="ctr"/>
                      <a:r>
                        <a:rPr lang="en-US" dirty="0" smtClean="0"/>
                        <a:t>5</a:t>
                      </a:r>
                      <a:endParaRPr lang="en-US" dirty="0"/>
                    </a:p>
                  </a:txBody>
                  <a:tcPr/>
                </a:tc>
                <a:tc>
                  <a:txBody>
                    <a:bodyPr/>
                    <a:lstStyle/>
                    <a:p>
                      <a:r>
                        <a:rPr lang="en-US" dirty="0" smtClean="0"/>
                        <a:t>Certified Reference</a:t>
                      </a:r>
                      <a:r>
                        <a:rPr lang="en-US" baseline="0" dirty="0" smtClean="0"/>
                        <a:t> Materials (COA for reagents)</a:t>
                      </a:r>
                      <a:endParaRPr lang="en-US" dirty="0"/>
                    </a:p>
                  </a:txBody>
                  <a:tcPr/>
                </a:tc>
                <a:extLst>
                  <a:ext uri="{0D108BD9-81ED-4DB2-BD59-A6C34878D82A}">
                    <a16:rowId xmlns:a16="http://schemas.microsoft.com/office/drawing/2014/main" val="3165101131"/>
                  </a:ext>
                </a:extLst>
              </a:tr>
              <a:tr h="370840">
                <a:tc>
                  <a:txBody>
                    <a:bodyPr/>
                    <a:lstStyle/>
                    <a:p>
                      <a:pPr algn="ctr"/>
                      <a:r>
                        <a:rPr lang="en-US" dirty="0" smtClean="0"/>
                        <a:t>6</a:t>
                      </a:r>
                      <a:endParaRPr lang="en-US" dirty="0"/>
                    </a:p>
                  </a:txBody>
                  <a:tcPr/>
                </a:tc>
                <a:tc>
                  <a:txBody>
                    <a:bodyPr/>
                    <a:lstStyle/>
                    <a:p>
                      <a:r>
                        <a:rPr lang="en-US" dirty="0" smtClean="0"/>
                        <a:t>Validation Report(s) </a:t>
                      </a:r>
                      <a:endParaRPr lang="en-US" dirty="0"/>
                    </a:p>
                  </a:txBody>
                  <a:tcPr/>
                </a:tc>
                <a:extLst>
                  <a:ext uri="{0D108BD9-81ED-4DB2-BD59-A6C34878D82A}">
                    <a16:rowId xmlns:a16="http://schemas.microsoft.com/office/drawing/2014/main" val="1871099996"/>
                  </a:ext>
                </a:extLst>
              </a:tr>
              <a:tr h="370840">
                <a:tc>
                  <a:txBody>
                    <a:bodyPr/>
                    <a:lstStyle/>
                    <a:p>
                      <a:pPr algn="ctr"/>
                      <a:r>
                        <a:rPr lang="en-US" dirty="0" smtClean="0"/>
                        <a:t>7</a:t>
                      </a:r>
                      <a:endParaRPr lang="en-US" dirty="0"/>
                    </a:p>
                  </a:txBody>
                  <a:tcPr/>
                </a:tc>
                <a:tc>
                  <a:txBody>
                    <a:bodyPr/>
                    <a:lstStyle/>
                    <a:p>
                      <a:r>
                        <a:rPr lang="en-US" dirty="0" smtClean="0"/>
                        <a:t>Records of Spiked Sample Preparation (Person, Date, Discard Date ..)</a:t>
                      </a:r>
                      <a:endParaRPr lang="en-US" dirty="0"/>
                    </a:p>
                  </a:txBody>
                  <a:tcPr/>
                </a:tc>
                <a:extLst>
                  <a:ext uri="{0D108BD9-81ED-4DB2-BD59-A6C34878D82A}">
                    <a16:rowId xmlns:a16="http://schemas.microsoft.com/office/drawing/2014/main" val="3527815607"/>
                  </a:ext>
                </a:extLst>
              </a:tr>
              <a:tr h="370840">
                <a:tc>
                  <a:txBody>
                    <a:bodyPr/>
                    <a:lstStyle/>
                    <a:p>
                      <a:pPr algn="ctr"/>
                      <a:r>
                        <a:rPr lang="en-US" dirty="0" smtClean="0"/>
                        <a:t>8</a:t>
                      </a:r>
                      <a:endParaRPr lang="en-US" dirty="0"/>
                    </a:p>
                  </a:txBody>
                  <a:tcPr/>
                </a:tc>
                <a:tc>
                  <a:txBody>
                    <a:bodyPr/>
                    <a:lstStyle/>
                    <a:p>
                      <a:r>
                        <a:rPr lang="en-US" dirty="0" smtClean="0"/>
                        <a:t>SOP for spiking samples</a:t>
                      </a:r>
                      <a:endParaRPr lang="en-US" dirty="0"/>
                    </a:p>
                  </a:txBody>
                  <a:tcPr/>
                </a:tc>
                <a:extLst>
                  <a:ext uri="{0D108BD9-81ED-4DB2-BD59-A6C34878D82A}">
                    <a16:rowId xmlns:a16="http://schemas.microsoft.com/office/drawing/2014/main" val="4170986288"/>
                  </a:ext>
                </a:extLst>
              </a:tr>
              <a:tr h="370840">
                <a:tc>
                  <a:txBody>
                    <a:bodyPr/>
                    <a:lstStyle/>
                    <a:p>
                      <a:pPr algn="ctr"/>
                      <a:r>
                        <a:rPr lang="en-US" dirty="0" smtClean="0"/>
                        <a:t>9</a:t>
                      </a:r>
                      <a:endParaRPr lang="en-US" dirty="0"/>
                    </a:p>
                  </a:txBody>
                  <a:tcPr/>
                </a:tc>
                <a:tc>
                  <a:txBody>
                    <a:bodyPr/>
                    <a:lstStyle/>
                    <a:p>
                      <a:r>
                        <a:rPr lang="en-US" dirty="0" smtClean="0"/>
                        <a:t>Laboratory Workflow </a:t>
                      </a:r>
                      <a:endParaRPr lang="en-US" dirty="0"/>
                    </a:p>
                  </a:txBody>
                  <a:tcPr/>
                </a:tc>
                <a:extLst>
                  <a:ext uri="{0D108BD9-81ED-4DB2-BD59-A6C34878D82A}">
                    <a16:rowId xmlns:a16="http://schemas.microsoft.com/office/drawing/2014/main" val="3179664244"/>
                  </a:ext>
                </a:extLst>
              </a:tr>
              <a:tr h="370840">
                <a:tc>
                  <a:txBody>
                    <a:bodyPr/>
                    <a:lstStyle/>
                    <a:p>
                      <a:pPr algn="ctr"/>
                      <a:r>
                        <a:rPr lang="en-US" dirty="0" smtClean="0"/>
                        <a:t>10</a:t>
                      </a:r>
                      <a:endParaRPr lang="en-US" dirty="0"/>
                    </a:p>
                  </a:txBody>
                  <a:tcPr/>
                </a:tc>
                <a:tc>
                  <a:txBody>
                    <a:bodyPr/>
                    <a:lstStyle/>
                    <a:p>
                      <a:r>
                        <a:rPr lang="en-US" dirty="0" smtClean="0"/>
                        <a:t>Participate in Proficiency Testing </a:t>
                      </a:r>
                      <a:r>
                        <a:rPr lang="en-US" dirty="0" err="1" smtClean="0"/>
                        <a:t>Programme</a:t>
                      </a:r>
                      <a:endParaRPr lang="en-US" dirty="0"/>
                    </a:p>
                  </a:txBody>
                  <a:tcPr/>
                </a:tc>
                <a:extLst>
                  <a:ext uri="{0D108BD9-81ED-4DB2-BD59-A6C34878D82A}">
                    <a16:rowId xmlns:a16="http://schemas.microsoft.com/office/drawing/2014/main" val="4013162423"/>
                  </a:ext>
                </a:extLst>
              </a:tr>
              <a:tr h="370840">
                <a:tc>
                  <a:txBody>
                    <a:bodyPr/>
                    <a:lstStyle/>
                    <a:p>
                      <a:pPr algn="ctr"/>
                      <a:r>
                        <a:rPr lang="en-US" dirty="0" smtClean="0"/>
                        <a:t>11</a:t>
                      </a:r>
                      <a:endParaRPr lang="en-US" dirty="0"/>
                    </a:p>
                  </a:txBody>
                  <a:tcPr/>
                </a:tc>
                <a:tc>
                  <a:txBody>
                    <a:bodyPr/>
                    <a:lstStyle/>
                    <a:p>
                      <a:r>
                        <a:rPr lang="en-US" dirty="0" smtClean="0"/>
                        <a:t>Retaining Samples</a:t>
                      </a:r>
                      <a:r>
                        <a:rPr lang="en-US" baseline="0" dirty="0" smtClean="0"/>
                        <a:t> </a:t>
                      </a:r>
                      <a:endParaRPr lang="en-US" dirty="0"/>
                    </a:p>
                  </a:txBody>
                  <a:tcPr/>
                </a:tc>
                <a:extLst>
                  <a:ext uri="{0D108BD9-81ED-4DB2-BD59-A6C34878D82A}">
                    <a16:rowId xmlns:a16="http://schemas.microsoft.com/office/drawing/2014/main" val="2632931497"/>
                  </a:ext>
                </a:extLst>
              </a:tr>
              <a:tr h="370840">
                <a:tc>
                  <a:txBody>
                    <a:bodyPr/>
                    <a:lstStyle/>
                    <a:p>
                      <a:pPr algn="ctr"/>
                      <a:r>
                        <a:rPr lang="en-US" dirty="0" smtClean="0"/>
                        <a:t>12</a:t>
                      </a:r>
                      <a:endParaRPr lang="en-US" dirty="0"/>
                    </a:p>
                  </a:txBody>
                  <a:tcPr/>
                </a:tc>
                <a:tc>
                  <a:txBody>
                    <a:bodyPr/>
                    <a:lstStyle/>
                    <a:p>
                      <a:endParaRPr lang="en-US" dirty="0"/>
                    </a:p>
                  </a:txBody>
                  <a:tcPr/>
                </a:tc>
                <a:extLst>
                  <a:ext uri="{0D108BD9-81ED-4DB2-BD59-A6C34878D82A}">
                    <a16:rowId xmlns:a16="http://schemas.microsoft.com/office/drawing/2014/main" val="4294800400"/>
                  </a:ext>
                </a:extLst>
              </a:tr>
            </a:tbl>
          </a:graphicData>
        </a:graphic>
      </p:graphicFrame>
    </p:spTree>
    <p:extLst>
      <p:ext uri="{BB962C8B-B14F-4D97-AF65-F5344CB8AC3E}">
        <p14:creationId xmlns:p14="http://schemas.microsoft.com/office/powerpoint/2010/main" val="22504165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213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IS_v2.pptx" id="{033EB20E-2500-4A71-AE0B-0F3786451DC9}" vid="{573B0A10-4966-4A4C-8BA9-3A3C4545BD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GIS_v2</Template>
  <TotalTime>3497</TotalTime>
  <Words>1674</Words>
  <Application>Microsoft Office PowerPoint</Application>
  <PresentationFormat>Widescreen</PresentationFormat>
  <Paragraphs>154</Paragraphs>
  <Slides>18</Slides>
  <Notes>15</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Open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Nathalie GONZALES</dc:creator>
  <cp:lastModifiedBy>Nathalie GONZALES</cp:lastModifiedBy>
  <cp:revision>84</cp:revision>
  <dcterms:created xsi:type="dcterms:W3CDTF">2023-01-20T04:51:19Z</dcterms:created>
  <dcterms:modified xsi:type="dcterms:W3CDTF">2023-02-22T01:27:52Z</dcterms:modified>
</cp:coreProperties>
</file>